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7315200" cy="9601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D495737-FE42-427E-803E-B80A93405957}">
          <p14:sldIdLst>
            <p14:sldId id="256"/>
            <p14:sldId id="257"/>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6" autoAdjust="0"/>
    <p:restoredTop sz="94660"/>
  </p:normalViewPr>
  <p:slideViewPr>
    <p:cSldViewPr snapToGrid="0">
      <p:cViewPr varScale="1">
        <p:scale>
          <a:sx n="80" d="100"/>
          <a:sy n="80" d="100"/>
        </p:scale>
        <p:origin x="202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06365A-BC67-4B3E-910F-02E1B3F78882}" type="datetimeFigureOut">
              <a:rPr lang="en-US" smtClean="0"/>
              <a:t>4/6/2018</a:t>
            </a:fld>
            <a:endParaRPr lang="en-US"/>
          </a:p>
        </p:txBody>
      </p:sp>
      <p:sp>
        <p:nvSpPr>
          <p:cNvPr id="4" name="Slide Image Placeholder 3"/>
          <p:cNvSpPr>
            <a:spLocks noGrp="1" noRot="1" noChangeAspect="1"/>
          </p:cNvSpPr>
          <p:nvPr>
            <p:ph type="sldImg" idx="2"/>
          </p:nvPr>
        </p:nvSpPr>
        <p:spPr>
          <a:xfrm>
            <a:off x="2252663" y="1143000"/>
            <a:ext cx="23526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80D802-033A-4513-A290-3D9508AA130F}" type="slidenum">
              <a:rPr lang="en-US" smtClean="0"/>
              <a:t>‹#›</a:t>
            </a:fld>
            <a:endParaRPr lang="en-US"/>
          </a:p>
        </p:txBody>
      </p:sp>
    </p:spTree>
    <p:extLst>
      <p:ext uri="{BB962C8B-B14F-4D97-AF65-F5344CB8AC3E}">
        <p14:creationId xmlns:p14="http://schemas.microsoft.com/office/powerpoint/2010/main" val="4262603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80D802-033A-4513-A290-3D9508AA130F}" type="slidenum">
              <a:rPr lang="en-US" smtClean="0"/>
              <a:t>1</a:t>
            </a:fld>
            <a:endParaRPr lang="en-US"/>
          </a:p>
        </p:txBody>
      </p:sp>
    </p:spTree>
    <p:extLst>
      <p:ext uri="{BB962C8B-B14F-4D97-AF65-F5344CB8AC3E}">
        <p14:creationId xmlns:p14="http://schemas.microsoft.com/office/powerpoint/2010/main" val="2555435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80D802-033A-4513-A290-3D9508AA130F}" type="slidenum">
              <a:rPr lang="en-US" smtClean="0"/>
              <a:t>2</a:t>
            </a:fld>
            <a:endParaRPr lang="en-US"/>
          </a:p>
        </p:txBody>
      </p:sp>
    </p:spTree>
    <p:extLst>
      <p:ext uri="{BB962C8B-B14F-4D97-AF65-F5344CB8AC3E}">
        <p14:creationId xmlns:p14="http://schemas.microsoft.com/office/powerpoint/2010/main" val="4218639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80D802-033A-4513-A290-3D9508AA130F}" type="slidenum">
              <a:rPr lang="en-US" smtClean="0"/>
              <a:t>3</a:t>
            </a:fld>
            <a:endParaRPr lang="en-US"/>
          </a:p>
        </p:txBody>
      </p:sp>
    </p:spTree>
    <p:extLst>
      <p:ext uri="{BB962C8B-B14F-4D97-AF65-F5344CB8AC3E}">
        <p14:creationId xmlns:p14="http://schemas.microsoft.com/office/powerpoint/2010/main" val="4123567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571308"/>
            <a:ext cx="6217920" cy="3342640"/>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0" y="5042853"/>
            <a:ext cx="5486400" cy="2318067"/>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EFCA761-C801-475B-AE1A-24B6CB1B52DD}"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908973-3B4B-4CE9-BCBF-6DFBDC2157FB}" type="slidenum">
              <a:rPr lang="en-US" smtClean="0"/>
              <a:t>‹#›</a:t>
            </a:fld>
            <a:endParaRPr lang="en-US"/>
          </a:p>
        </p:txBody>
      </p:sp>
    </p:spTree>
    <p:extLst>
      <p:ext uri="{BB962C8B-B14F-4D97-AF65-F5344CB8AC3E}">
        <p14:creationId xmlns:p14="http://schemas.microsoft.com/office/powerpoint/2010/main" val="226972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FCA761-C801-475B-AE1A-24B6CB1B52DD}"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908973-3B4B-4CE9-BCBF-6DFBDC2157FB}" type="slidenum">
              <a:rPr lang="en-US" smtClean="0"/>
              <a:t>‹#›</a:t>
            </a:fld>
            <a:endParaRPr lang="en-US"/>
          </a:p>
        </p:txBody>
      </p:sp>
    </p:spTree>
    <p:extLst>
      <p:ext uri="{BB962C8B-B14F-4D97-AF65-F5344CB8AC3E}">
        <p14:creationId xmlns:p14="http://schemas.microsoft.com/office/powerpoint/2010/main" val="4070052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11175"/>
            <a:ext cx="1577340"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11175"/>
            <a:ext cx="4640580"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FCA761-C801-475B-AE1A-24B6CB1B52DD}"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908973-3B4B-4CE9-BCBF-6DFBDC2157FB}" type="slidenum">
              <a:rPr lang="en-US" smtClean="0"/>
              <a:t>‹#›</a:t>
            </a:fld>
            <a:endParaRPr lang="en-US"/>
          </a:p>
        </p:txBody>
      </p:sp>
    </p:spTree>
    <p:extLst>
      <p:ext uri="{BB962C8B-B14F-4D97-AF65-F5344CB8AC3E}">
        <p14:creationId xmlns:p14="http://schemas.microsoft.com/office/powerpoint/2010/main" val="120290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FCA761-C801-475B-AE1A-24B6CB1B52DD}"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908973-3B4B-4CE9-BCBF-6DFBDC2157FB}" type="slidenum">
              <a:rPr lang="en-US" smtClean="0"/>
              <a:t>‹#›</a:t>
            </a:fld>
            <a:endParaRPr lang="en-US"/>
          </a:p>
        </p:txBody>
      </p:sp>
    </p:spTree>
    <p:extLst>
      <p:ext uri="{BB962C8B-B14F-4D97-AF65-F5344CB8AC3E}">
        <p14:creationId xmlns:p14="http://schemas.microsoft.com/office/powerpoint/2010/main" val="96900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393635"/>
            <a:ext cx="6309360" cy="3993832"/>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0" y="6425250"/>
            <a:ext cx="6309360" cy="2100262"/>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FCA761-C801-475B-AE1A-24B6CB1B52DD}"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908973-3B4B-4CE9-BCBF-6DFBDC2157FB}" type="slidenum">
              <a:rPr lang="en-US" smtClean="0"/>
              <a:t>‹#›</a:t>
            </a:fld>
            <a:endParaRPr lang="en-US"/>
          </a:p>
        </p:txBody>
      </p:sp>
    </p:spTree>
    <p:extLst>
      <p:ext uri="{BB962C8B-B14F-4D97-AF65-F5344CB8AC3E}">
        <p14:creationId xmlns:p14="http://schemas.microsoft.com/office/powerpoint/2010/main" val="1421280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555875"/>
            <a:ext cx="310896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555875"/>
            <a:ext cx="310896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FCA761-C801-475B-AE1A-24B6CB1B52DD}"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908973-3B4B-4CE9-BCBF-6DFBDC2157FB}" type="slidenum">
              <a:rPr lang="en-US" smtClean="0"/>
              <a:t>‹#›</a:t>
            </a:fld>
            <a:endParaRPr lang="en-US"/>
          </a:p>
        </p:txBody>
      </p:sp>
    </p:spTree>
    <p:extLst>
      <p:ext uri="{BB962C8B-B14F-4D97-AF65-F5344CB8AC3E}">
        <p14:creationId xmlns:p14="http://schemas.microsoft.com/office/powerpoint/2010/main" val="624040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11177"/>
            <a:ext cx="630936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353628"/>
            <a:ext cx="3094672" cy="1153477"/>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Edit Master text styles</a:t>
            </a:r>
          </a:p>
        </p:txBody>
      </p:sp>
      <p:sp>
        <p:nvSpPr>
          <p:cNvPr id="4" name="Content Placeholder 3"/>
          <p:cNvSpPr>
            <a:spLocks noGrp="1"/>
          </p:cNvSpPr>
          <p:nvPr>
            <p:ph sz="half" idx="2"/>
          </p:nvPr>
        </p:nvSpPr>
        <p:spPr>
          <a:xfrm>
            <a:off x="503874" y="3507105"/>
            <a:ext cx="3094672"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0" y="2353628"/>
            <a:ext cx="3109913" cy="1153477"/>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Edit Master text styles</a:t>
            </a:r>
          </a:p>
        </p:txBody>
      </p:sp>
      <p:sp>
        <p:nvSpPr>
          <p:cNvPr id="6" name="Content Placeholder 5"/>
          <p:cNvSpPr>
            <a:spLocks noGrp="1"/>
          </p:cNvSpPr>
          <p:nvPr>
            <p:ph sz="quarter" idx="4"/>
          </p:nvPr>
        </p:nvSpPr>
        <p:spPr>
          <a:xfrm>
            <a:off x="3703320" y="3507105"/>
            <a:ext cx="3109913"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EFCA761-C801-475B-AE1A-24B6CB1B52DD}" type="datetimeFigureOut">
              <a:rPr lang="en-US" smtClean="0"/>
              <a:t>4/6/2018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908973-3B4B-4CE9-BCBF-6DFBDC2157FB}" type="slidenum">
              <a:rPr lang="en-US" smtClean="0"/>
              <a:t>‹#›</a:t>
            </a:fld>
            <a:endParaRPr lang="en-US"/>
          </a:p>
        </p:txBody>
      </p:sp>
    </p:spTree>
    <p:extLst>
      <p:ext uri="{BB962C8B-B14F-4D97-AF65-F5344CB8AC3E}">
        <p14:creationId xmlns:p14="http://schemas.microsoft.com/office/powerpoint/2010/main" val="671739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FCA761-C801-475B-AE1A-24B6CB1B52DD}" type="datetimeFigureOut">
              <a:rPr lang="en-US" smtClean="0"/>
              <a:t>4/6/2018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908973-3B4B-4CE9-BCBF-6DFBDC2157FB}" type="slidenum">
              <a:rPr lang="en-US" smtClean="0"/>
              <a:t>‹#›</a:t>
            </a:fld>
            <a:endParaRPr lang="en-US"/>
          </a:p>
        </p:txBody>
      </p:sp>
    </p:spTree>
    <p:extLst>
      <p:ext uri="{BB962C8B-B14F-4D97-AF65-F5344CB8AC3E}">
        <p14:creationId xmlns:p14="http://schemas.microsoft.com/office/powerpoint/2010/main" val="785904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FCA761-C801-475B-AE1A-24B6CB1B52DD}" type="datetimeFigureOut">
              <a:rPr lang="en-US" smtClean="0"/>
              <a:t>4/6/2018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908973-3B4B-4CE9-BCBF-6DFBDC2157FB}" type="slidenum">
              <a:rPr lang="en-US" smtClean="0"/>
              <a:t>‹#›</a:t>
            </a:fld>
            <a:endParaRPr lang="en-US"/>
          </a:p>
        </p:txBody>
      </p:sp>
    </p:spTree>
    <p:extLst>
      <p:ext uri="{BB962C8B-B14F-4D97-AF65-F5344CB8AC3E}">
        <p14:creationId xmlns:p14="http://schemas.microsoft.com/office/powerpoint/2010/main" val="2866286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40080"/>
            <a:ext cx="2359342" cy="224028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382397"/>
            <a:ext cx="3703320" cy="6823075"/>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2880360"/>
            <a:ext cx="2359342" cy="5336223"/>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Edit Master text styles</a:t>
            </a:r>
          </a:p>
        </p:txBody>
      </p:sp>
      <p:sp>
        <p:nvSpPr>
          <p:cNvPr id="5" name="Date Placeholder 4"/>
          <p:cNvSpPr>
            <a:spLocks noGrp="1"/>
          </p:cNvSpPr>
          <p:nvPr>
            <p:ph type="dt" sz="half" idx="10"/>
          </p:nvPr>
        </p:nvSpPr>
        <p:spPr/>
        <p:txBody>
          <a:bodyPr/>
          <a:lstStyle/>
          <a:p>
            <a:fld id="{1EFCA761-C801-475B-AE1A-24B6CB1B52DD}"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908973-3B4B-4CE9-BCBF-6DFBDC2157FB}" type="slidenum">
              <a:rPr lang="en-US" smtClean="0"/>
              <a:t>‹#›</a:t>
            </a:fld>
            <a:endParaRPr lang="en-US"/>
          </a:p>
        </p:txBody>
      </p:sp>
    </p:spTree>
    <p:extLst>
      <p:ext uri="{BB962C8B-B14F-4D97-AF65-F5344CB8AC3E}">
        <p14:creationId xmlns:p14="http://schemas.microsoft.com/office/powerpoint/2010/main" val="3856488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40080"/>
            <a:ext cx="2359342" cy="224028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382397"/>
            <a:ext cx="3703320" cy="6823075"/>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2880360"/>
            <a:ext cx="2359342" cy="5336223"/>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Edit Master text styles</a:t>
            </a:r>
          </a:p>
        </p:txBody>
      </p:sp>
      <p:sp>
        <p:nvSpPr>
          <p:cNvPr id="5" name="Date Placeholder 4"/>
          <p:cNvSpPr>
            <a:spLocks noGrp="1"/>
          </p:cNvSpPr>
          <p:nvPr>
            <p:ph type="dt" sz="half" idx="10"/>
          </p:nvPr>
        </p:nvSpPr>
        <p:spPr/>
        <p:txBody>
          <a:bodyPr/>
          <a:lstStyle/>
          <a:p>
            <a:fld id="{1EFCA761-C801-475B-AE1A-24B6CB1B52DD}"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908973-3B4B-4CE9-BCBF-6DFBDC2157FB}" type="slidenum">
              <a:rPr lang="en-US" smtClean="0"/>
              <a:t>‹#›</a:t>
            </a:fld>
            <a:endParaRPr lang="en-US"/>
          </a:p>
        </p:txBody>
      </p:sp>
    </p:spTree>
    <p:extLst>
      <p:ext uri="{BB962C8B-B14F-4D97-AF65-F5344CB8AC3E}">
        <p14:creationId xmlns:p14="http://schemas.microsoft.com/office/powerpoint/2010/main" val="2924657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11177"/>
            <a:ext cx="630936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2555875"/>
            <a:ext cx="630936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8898892"/>
            <a:ext cx="1645920" cy="511175"/>
          </a:xfrm>
          <a:prstGeom prst="rect">
            <a:avLst/>
          </a:prstGeom>
        </p:spPr>
        <p:txBody>
          <a:bodyPr vert="horz" lIns="91440" tIns="45720" rIns="91440" bIns="45720" rtlCol="0" anchor="ctr"/>
          <a:lstStyle>
            <a:lvl1pPr algn="l">
              <a:defRPr sz="960">
                <a:solidFill>
                  <a:schemeClr val="tx1">
                    <a:tint val="75000"/>
                  </a:schemeClr>
                </a:solidFill>
              </a:defRPr>
            </a:lvl1pPr>
          </a:lstStyle>
          <a:p>
            <a:fld id="{1EFCA761-C801-475B-AE1A-24B6CB1B52DD}" type="datetimeFigureOut">
              <a:rPr lang="en-US" smtClean="0"/>
              <a:t>4/6/2018</a:t>
            </a:fld>
            <a:endParaRPr lang="en-US"/>
          </a:p>
        </p:txBody>
      </p:sp>
      <p:sp>
        <p:nvSpPr>
          <p:cNvPr id="5" name="Footer Placeholder 4"/>
          <p:cNvSpPr>
            <a:spLocks noGrp="1"/>
          </p:cNvSpPr>
          <p:nvPr>
            <p:ph type="ftr" sz="quarter" idx="3"/>
          </p:nvPr>
        </p:nvSpPr>
        <p:spPr>
          <a:xfrm>
            <a:off x="2423160" y="8898892"/>
            <a:ext cx="2468880" cy="511175"/>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8898892"/>
            <a:ext cx="1645920" cy="511175"/>
          </a:xfrm>
          <a:prstGeom prst="rect">
            <a:avLst/>
          </a:prstGeom>
        </p:spPr>
        <p:txBody>
          <a:bodyPr vert="horz" lIns="91440" tIns="45720" rIns="91440" bIns="45720" rtlCol="0" anchor="ctr"/>
          <a:lstStyle>
            <a:lvl1pPr algn="r">
              <a:defRPr sz="960">
                <a:solidFill>
                  <a:schemeClr val="tx1">
                    <a:tint val="75000"/>
                  </a:schemeClr>
                </a:solidFill>
              </a:defRPr>
            </a:lvl1pPr>
          </a:lstStyle>
          <a:p>
            <a:fld id="{D1908973-3B4B-4CE9-BCBF-6DFBDC2157FB}" type="slidenum">
              <a:rPr lang="en-US" smtClean="0"/>
              <a:t>‹#›</a:t>
            </a:fld>
            <a:endParaRPr lang="en-US"/>
          </a:p>
        </p:txBody>
      </p:sp>
    </p:spTree>
    <p:extLst>
      <p:ext uri="{BB962C8B-B14F-4D97-AF65-F5344CB8AC3E}">
        <p14:creationId xmlns:p14="http://schemas.microsoft.com/office/powerpoint/2010/main" val="1152311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6EE004-9554-49BC-B4AD-EA2D15ADAECB}"/>
              </a:ext>
            </a:extLst>
          </p:cNvPr>
          <p:cNvSpPr txBox="1"/>
          <p:nvPr/>
        </p:nvSpPr>
        <p:spPr>
          <a:xfrm>
            <a:off x="137459" y="0"/>
            <a:ext cx="7004423" cy="1400383"/>
          </a:xfrm>
          <a:prstGeom prst="rect">
            <a:avLst/>
          </a:prstGeom>
          <a:noFill/>
        </p:spPr>
        <p:txBody>
          <a:bodyPr wrap="square" rtlCol="0">
            <a:spAutoFit/>
          </a:bodyPr>
          <a:lstStyle/>
          <a:p>
            <a:r>
              <a:rPr lang="en-US" b="1" dirty="0">
                <a:latin typeface="Clearwater" panose="02000506020000020004" pitchFamily="50" charset="0"/>
              </a:rPr>
              <a:t>End of Year Calculus Assignments</a:t>
            </a:r>
            <a:r>
              <a:rPr lang="en-US" dirty="0">
                <a:latin typeface="Clearwater" panose="02000506020000020004" pitchFamily="50" charset="0"/>
              </a:rPr>
              <a:t>	</a:t>
            </a:r>
            <a:r>
              <a:rPr lang="en-US" sz="1400" dirty="0">
                <a:latin typeface="Clearwater" panose="02000506020000020004" pitchFamily="50" charset="0"/>
              </a:rPr>
              <a:t>Name:______________________________</a:t>
            </a:r>
          </a:p>
          <a:p>
            <a:endParaRPr lang="en-US" sz="1200" dirty="0">
              <a:latin typeface="Cambria" panose="02040503050406030204" pitchFamily="18" charset="0"/>
            </a:endParaRPr>
          </a:p>
          <a:p>
            <a:r>
              <a:rPr lang="en-US" sz="1100" dirty="0">
                <a:latin typeface="Cambria" panose="02040503050406030204" pitchFamily="18" charset="0"/>
              </a:rPr>
              <a:t>Everyone learns in a variety of methods.  Some prefer to work in groups while others prefer to work alone.  The majority of the assignments should be </a:t>
            </a:r>
            <a:r>
              <a:rPr lang="en-US" sz="1100" b="1" dirty="0">
                <a:latin typeface="Cambria" panose="02040503050406030204" pitchFamily="18" charset="0"/>
              </a:rPr>
              <a:t>attempted independently</a:t>
            </a:r>
            <a:r>
              <a:rPr lang="en-US" sz="1100" dirty="0">
                <a:latin typeface="Cambria" panose="02040503050406030204" pitchFamily="18" charset="0"/>
              </a:rPr>
              <a:t>, so you can analyze your ability on each problem.  After you have tried the problem and assessed yourself, you can then collaborate with others (including grading rubrics, video lessons, teachers and friends.) Keep a list of what you need to work on, so that you may do the applicable extra credit.  If all due dates are met, an additional 5% will be added to your final grade.</a:t>
            </a:r>
          </a:p>
        </p:txBody>
      </p:sp>
      <p:graphicFrame>
        <p:nvGraphicFramePr>
          <p:cNvPr id="5" name="Table 4">
            <a:extLst>
              <a:ext uri="{FF2B5EF4-FFF2-40B4-BE49-F238E27FC236}">
                <a16:creationId xmlns:a16="http://schemas.microsoft.com/office/drawing/2014/main" id="{B21ED7C2-64E1-4DD2-BF57-D83D9DCF4640}"/>
              </a:ext>
            </a:extLst>
          </p:cNvPr>
          <p:cNvGraphicFramePr>
            <a:graphicFrameLocks noGrp="1"/>
          </p:cNvGraphicFramePr>
          <p:nvPr>
            <p:custDataLst>
              <p:tags r:id="rId1"/>
            </p:custDataLst>
            <p:extLst>
              <p:ext uri="{D42A27DB-BD31-4B8C-83A1-F6EECF244321}">
                <p14:modId xmlns:p14="http://schemas.microsoft.com/office/powerpoint/2010/main" val="252677859"/>
              </p:ext>
            </p:extLst>
          </p:nvPr>
        </p:nvGraphicFramePr>
        <p:xfrm>
          <a:off x="242046" y="1470269"/>
          <a:ext cx="6765365" cy="5983879"/>
        </p:xfrm>
        <a:graphic>
          <a:graphicData uri="http://schemas.openxmlformats.org/drawingml/2006/table">
            <a:tbl>
              <a:tblPr firstRow="1" bandRow="1">
                <a:tableStyleId>{5C22544A-7EE6-4342-B048-85BDC9FD1C3A}</a:tableStyleId>
              </a:tblPr>
              <a:tblGrid>
                <a:gridCol w="684307">
                  <a:extLst>
                    <a:ext uri="{9D8B030D-6E8A-4147-A177-3AD203B41FA5}">
                      <a16:colId xmlns:a16="http://schemas.microsoft.com/office/drawing/2014/main" val="3282297401"/>
                    </a:ext>
                  </a:extLst>
                </a:gridCol>
                <a:gridCol w="543859">
                  <a:extLst>
                    <a:ext uri="{9D8B030D-6E8A-4147-A177-3AD203B41FA5}">
                      <a16:colId xmlns:a16="http://schemas.microsoft.com/office/drawing/2014/main" val="1877702773"/>
                    </a:ext>
                  </a:extLst>
                </a:gridCol>
                <a:gridCol w="2832847">
                  <a:extLst>
                    <a:ext uri="{9D8B030D-6E8A-4147-A177-3AD203B41FA5}">
                      <a16:colId xmlns:a16="http://schemas.microsoft.com/office/drawing/2014/main" val="1242263260"/>
                    </a:ext>
                  </a:extLst>
                </a:gridCol>
                <a:gridCol w="1589741">
                  <a:extLst>
                    <a:ext uri="{9D8B030D-6E8A-4147-A177-3AD203B41FA5}">
                      <a16:colId xmlns:a16="http://schemas.microsoft.com/office/drawing/2014/main" val="2679148573"/>
                    </a:ext>
                  </a:extLst>
                </a:gridCol>
                <a:gridCol w="1114611">
                  <a:extLst>
                    <a:ext uri="{9D8B030D-6E8A-4147-A177-3AD203B41FA5}">
                      <a16:colId xmlns:a16="http://schemas.microsoft.com/office/drawing/2014/main" val="3733225868"/>
                    </a:ext>
                  </a:extLst>
                </a:gridCol>
              </a:tblGrid>
              <a:tr h="370840">
                <a:tc>
                  <a:txBody>
                    <a:bodyPr/>
                    <a:lstStyle/>
                    <a:p>
                      <a:pPr algn="ctr"/>
                      <a:r>
                        <a:rPr lang="en-US" sz="160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a:buFont typeface="Wingdings" panose="05000000000000000000" pitchFamily="2" charset="2"/>
                        <a:buNone/>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tx1"/>
                          </a:solidFill>
                        </a:rPr>
                        <a:t>Assignment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tx1"/>
                          </a:solidFill>
                        </a:rPr>
                        <a:t>Due 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tx1"/>
                          </a:solidFill>
                        </a:rPr>
                        <a:t>Points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080714"/>
                  </a:ext>
                </a:extLst>
              </a:tr>
              <a:tr h="396603">
                <a:tc>
                  <a:txBody>
                    <a:bodyPr/>
                    <a:lstStyle/>
                    <a:p>
                      <a:pPr algn="ctr"/>
                      <a:r>
                        <a:rPr lang="en-US" sz="1600" b="1" dirty="0">
                          <a:solidFill>
                            <a:schemeClr val="tx1"/>
                          </a:solidFill>
                          <a:latin typeface="Cambria" panose="02040503050406030204" pitchFamily="18"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200" dirty="0">
                          <a:effectLst/>
                          <a:latin typeface="Cambria" panose="02040503050406030204" pitchFamily="18" charset="0"/>
                          <a:ea typeface="Times New Roman" panose="02020603050405020304" pitchFamily="18" charset="0"/>
                          <a:cs typeface="Arial" panose="020B0604020202020204" pitchFamily="34" charset="0"/>
                        </a:rPr>
                        <a:t>Take-Home Multiple Choice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0940572"/>
                  </a:ext>
                </a:extLst>
              </a:tr>
              <a:tr h="396603">
                <a:tc>
                  <a:txBody>
                    <a:bodyPr/>
                    <a:lstStyle/>
                    <a:p>
                      <a:pPr algn="ctr"/>
                      <a:r>
                        <a:rPr lang="en-US" sz="1600" b="1" dirty="0">
                          <a:solidFill>
                            <a:schemeClr val="tx1"/>
                          </a:solidFill>
                          <a:latin typeface="Cambria" panose="020405030504060302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200" dirty="0">
                          <a:effectLst/>
                          <a:latin typeface="Cambria" panose="02040503050406030204" pitchFamily="18" charset="0"/>
                          <a:ea typeface="Times New Roman" panose="02020603050405020304" pitchFamily="18" charset="0"/>
                          <a:cs typeface="Arial" panose="020B0604020202020204" pitchFamily="34" charset="0"/>
                        </a:rPr>
                        <a:t>Free Response – Rate &amp; Accumulation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54120082"/>
                  </a:ext>
                </a:extLst>
              </a:tr>
              <a:tr h="396603">
                <a:tc>
                  <a:txBody>
                    <a:bodyPr/>
                    <a:lstStyle/>
                    <a:p>
                      <a:pPr algn="ctr"/>
                      <a:r>
                        <a:rPr lang="en-US" sz="1600" b="1" dirty="0">
                          <a:solidFill>
                            <a:schemeClr val="tx1"/>
                          </a:solidFill>
                          <a:latin typeface="Cambria" panose="020405030504060302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200" dirty="0">
                          <a:effectLst/>
                          <a:latin typeface="Cambria" panose="02040503050406030204" pitchFamily="18" charset="0"/>
                          <a:ea typeface="Times New Roman" panose="02020603050405020304" pitchFamily="18" charset="0"/>
                          <a:cs typeface="Arial" panose="020B0604020202020204" pitchFamily="34" charset="0"/>
                        </a:rPr>
                        <a:t>Free Response – Linear Motion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0811981"/>
                  </a:ext>
                </a:extLst>
              </a:tr>
              <a:tr h="396603">
                <a:tc>
                  <a:txBody>
                    <a:bodyPr/>
                    <a:lstStyle/>
                    <a:p>
                      <a:pPr algn="ctr"/>
                      <a:r>
                        <a:rPr lang="en-US" sz="1600" b="1" dirty="0">
                          <a:solidFill>
                            <a:schemeClr val="tx1"/>
                          </a:solidFill>
                          <a:latin typeface="Cambria" panose="02040503050406030204"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31520" rtl="0" eaLnBrk="1" fontAlgn="auto" latinLnBrk="0" hangingPunct="1">
                        <a:lnSpc>
                          <a:spcPct val="100000"/>
                        </a:lnSpc>
                        <a:spcBef>
                          <a:spcPts val="0"/>
                        </a:spcBef>
                        <a:spcAft>
                          <a:spcPts val="0"/>
                        </a:spcAft>
                        <a:buClrTx/>
                        <a:buSzTx/>
                        <a:buFontTx/>
                        <a:buNone/>
                        <a:tabLst/>
                        <a:defRPr/>
                      </a:pPr>
                      <a:r>
                        <a:rPr lang="en-US" sz="1200" dirty="0">
                          <a:effectLst/>
                          <a:latin typeface="Cambria" panose="02040503050406030204" pitchFamily="18" charset="0"/>
                          <a:ea typeface="Times New Roman" panose="02020603050405020304" pitchFamily="18" charset="0"/>
                          <a:cs typeface="Arial" panose="020B0604020202020204" pitchFamily="34" charset="0"/>
                        </a:rPr>
                        <a:t>AP Multiple Choice Test 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7880795"/>
                  </a:ext>
                </a:extLst>
              </a:tr>
              <a:tr h="396603">
                <a:tc>
                  <a:txBody>
                    <a:bodyPr/>
                    <a:lstStyle/>
                    <a:p>
                      <a:pPr algn="ctr"/>
                      <a:r>
                        <a:rPr lang="en-US" sz="1600" b="1" dirty="0">
                          <a:solidFill>
                            <a:schemeClr val="tx1"/>
                          </a:solidFill>
                          <a:latin typeface="Cambria" panose="02040503050406030204" pitchFamily="18"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31520" rtl="0" eaLnBrk="1" fontAlgn="auto" latinLnBrk="0" hangingPunct="1">
                        <a:lnSpc>
                          <a:spcPct val="100000"/>
                        </a:lnSpc>
                        <a:spcBef>
                          <a:spcPts val="0"/>
                        </a:spcBef>
                        <a:spcAft>
                          <a:spcPts val="0"/>
                        </a:spcAft>
                        <a:buClrTx/>
                        <a:buSzTx/>
                        <a:buFontTx/>
                        <a:buNone/>
                        <a:tabLst/>
                        <a:defRPr/>
                      </a:pPr>
                      <a:r>
                        <a:rPr lang="en-US" sz="1200" dirty="0">
                          <a:effectLst/>
                          <a:latin typeface="Cambria" panose="02040503050406030204" pitchFamily="18" charset="0"/>
                          <a:ea typeface="Times New Roman" panose="02020603050405020304" pitchFamily="18" charset="0"/>
                          <a:cs typeface="Arial" panose="020B0604020202020204" pitchFamily="34" charset="0"/>
                        </a:rPr>
                        <a:t>Free Response – Graph Analysis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3480054"/>
                  </a:ext>
                </a:extLst>
              </a:tr>
              <a:tr h="396603">
                <a:tc>
                  <a:txBody>
                    <a:bodyPr/>
                    <a:lstStyle/>
                    <a:p>
                      <a:pPr algn="ctr"/>
                      <a:r>
                        <a:rPr lang="en-US" sz="1600" b="1" dirty="0">
                          <a:solidFill>
                            <a:schemeClr val="tx1"/>
                          </a:solidFill>
                          <a:latin typeface="Cambria" panose="02040503050406030204" pitchFamily="18" charset="0"/>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200" dirty="0">
                          <a:effectLst/>
                          <a:latin typeface="Cambria" panose="02040503050406030204" pitchFamily="18" charset="0"/>
                          <a:ea typeface="Times New Roman" panose="02020603050405020304" pitchFamily="18" charset="0"/>
                          <a:cs typeface="Arial" panose="020B0604020202020204" pitchFamily="34" charset="0"/>
                        </a:rPr>
                        <a:t>Free Response – Area &amp; Volume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6902290"/>
                  </a:ext>
                </a:extLst>
              </a:tr>
              <a:tr h="396603">
                <a:tc>
                  <a:txBody>
                    <a:bodyPr/>
                    <a:lstStyle/>
                    <a:p>
                      <a:pPr algn="ctr"/>
                      <a:r>
                        <a:rPr lang="en-US" sz="1600" b="1" dirty="0">
                          <a:solidFill>
                            <a:schemeClr val="tx1"/>
                          </a:solidFill>
                          <a:latin typeface="Cambria" panose="02040503050406030204" pitchFamily="18"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31520" rtl="0" eaLnBrk="1" fontAlgn="auto" latinLnBrk="0" hangingPunct="1">
                        <a:lnSpc>
                          <a:spcPct val="100000"/>
                        </a:lnSpc>
                        <a:spcBef>
                          <a:spcPts val="0"/>
                        </a:spcBef>
                        <a:spcAft>
                          <a:spcPts val="0"/>
                        </a:spcAft>
                        <a:buClrTx/>
                        <a:buSzTx/>
                        <a:buFontTx/>
                        <a:buNone/>
                        <a:tabLst/>
                        <a:defRPr/>
                      </a:pPr>
                      <a:r>
                        <a:rPr lang="en-US" sz="1200" dirty="0">
                          <a:effectLst/>
                          <a:latin typeface="Cambria" panose="02040503050406030204" pitchFamily="18" charset="0"/>
                          <a:ea typeface="Times New Roman" panose="02020603050405020304" pitchFamily="18" charset="0"/>
                          <a:cs typeface="Arial" panose="020B0604020202020204" pitchFamily="34" charset="0"/>
                        </a:rPr>
                        <a:t>AP Multiple Choice Test 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385042"/>
                  </a:ext>
                </a:extLst>
              </a:tr>
              <a:tr h="396603">
                <a:tc>
                  <a:txBody>
                    <a:bodyPr/>
                    <a:lstStyle/>
                    <a:p>
                      <a:pPr algn="ctr"/>
                      <a:r>
                        <a:rPr lang="en-US" sz="1600" b="1" dirty="0">
                          <a:solidFill>
                            <a:schemeClr val="tx1"/>
                          </a:solidFill>
                          <a:latin typeface="Cambria" panose="02040503050406030204" pitchFamily="18"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200" dirty="0">
                          <a:effectLst/>
                          <a:latin typeface="Cambria" panose="02040503050406030204" pitchFamily="18" charset="0"/>
                          <a:ea typeface="Times New Roman" panose="02020603050405020304" pitchFamily="18" charset="0"/>
                          <a:cs typeface="Arial" panose="020B0604020202020204" pitchFamily="34" charset="0"/>
                        </a:rPr>
                        <a:t>Free Response – Tables &amp; Riemann Sums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15315493"/>
                  </a:ext>
                </a:extLst>
              </a:tr>
              <a:tr h="396603">
                <a:tc>
                  <a:txBody>
                    <a:bodyPr/>
                    <a:lstStyle/>
                    <a:p>
                      <a:pPr algn="ctr"/>
                      <a:r>
                        <a:rPr lang="en-US" sz="1600" b="1" dirty="0">
                          <a:solidFill>
                            <a:schemeClr val="tx1"/>
                          </a:solidFill>
                          <a:latin typeface="Cambria" panose="02040503050406030204" pitchFamily="18"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200" dirty="0">
                          <a:effectLst/>
                          <a:latin typeface="Cambria" panose="02040503050406030204" pitchFamily="18" charset="0"/>
                          <a:ea typeface="Times New Roman" panose="02020603050405020304" pitchFamily="18" charset="0"/>
                          <a:cs typeface="Arial" panose="020B0604020202020204" pitchFamily="34" charset="0"/>
                        </a:rPr>
                        <a:t>Free Response – Differential Equations &amp; Slope Fields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8094509"/>
                  </a:ext>
                </a:extLst>
              </a:tr>
              <a:tr h="396603">
                <a:tc>
                  <a:txBody>
                    <a:bodyPr/>
                    <a:lstStyle/>
                    <a:p>
                      <a:pPr algn="ctr"/>
                      <a:r>
                        <a:rPr lang="en-US" sz="1600" b="1" dirty="0">
                          <a:solidFill>
                            <a:schemeClr val="tx1"/>
                          </a:solidFill>
                          <a:latin typeface="Cambria" panose="02040503050406030204" pitchFamily="18" charset="0"/>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200" dirty="0">
                          <a:effectLst/>
                          <a:latin typeface="Cambria" panose="02040503050406030204" pitchFamily="18" charset="0"/>
                          <a:ea typeface="Times New Roman" panose="02020603050405020304" pitchFamily="18" charset="0"/>
                          <a:cs typeface="Arial" panose="020B0604020202020204" pitchFamily="34" charset="0"/>
                        </a:rPr>
                        <a:t>Free Response - Others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94198"/>
                  </a:ext>
                </a:extLst>
              </a:tr>
              <a:tr h="396603">
                <a:tc>
                  <a:txBody>
                    <a:bodyPr/>
                    <a:lstStyle/>
                    <a:p>
                      <a:pPr algn="ctr"/>
                      <a:r>
                        <a:rPr lang="en-US" sz="1600" b="1" dirty="0">
                          <a:solidFill>
                            <a:schemeClr val="tx1"/>
                          </a:solidFill>
                          <a:latin typeface="Cambria" panose="02040503050406030204" pitchFamily="18" charset="0"/>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200" dirty="0">
                          <a:effectLst/>
                          <a:latin typeface="Cambria" panose="02040503050406030204" pitchFamily="18" charset="0"/>
                          <a:ea typeface="Times New Roman" panose="02020603050405020304" pitchFamily="18" charset="0"/>
                          <a:cs typeface="Arial" panose="020B0604020202020204" pitchFamily="34" charset="0"/>
                        </a:rPr>
                        <a:t>MOCK AP EXAM Corrections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93867847"/>
                  </a:ext>
                </a:extLst>
              </a:tr>
              <a:tr h="396603">
                <a:tc>
                  <a:txBody>
                    <a:bodyPr/>
                    <a:lstStyle/>
                    <a:p>
                      <a:pPr algn="ctr"/>
                      <a:r>
                        <a:rPr lang="en-US" sz="1600" b="1" dirty="0">
                          <a:solidFill>
                            <a:schemeClr val="tx1"/>
                          </a:solidFill>
                          <a:latin typeface="Cambria" panose="02040503050406030204" pitchFamily="18"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solidFill>
                            <a:schemeClr val="tx1"/>
                          </a:solidFill>
                          <a:latin typeface="Cambria" panose="02040503050406030204" pitchFamily="18" charset="0"/>
                        </a:rPr>
                        <a:t>OPTIONAL: Bonus AP FRQs and MC Test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latin typeface="Cambria" panose="02040503050406030204" pitchFamily="18" charset="0"/>
                        </a:rPr>
                        <a:t>2 pts per FRQ</a:t>
                      </a:r>
                    </a:p>
                    <a:p>
                      <a:pPr algn="ctr"/>
                      <a:r>
                        <a:rPr lang="en-US" sz="1200" dirty="0">
                          <a:solidFill>
                            <a:schemeClr val="tx1"/>
                          </a:solidFill>
                          <a:latin typeface="Cambria" panose="02040503050406030204" pitchFamily="18" charset="0"/>
                        </a:rPr>
                        <a:t>15 points MC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711962"/>
                  </a:ext>
                </a:extLst>
              </a:tr>
              <a:tr h="396603">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1370943"/>
                  </a:ext>
                </a:extLst>
              </a:tr>
              <a:tr h="396603">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9689014"/>
                  </a:ext>
                </a:extLst>
              </a:tr>
            </a:tbl>
          </a:graphicData>
        </a:graphic>
      </p:graphicFrame>
      <p:pic>
        <p:nvPicPr>
          <p:cNvPr id="1028" name="Picture 4" descr="Image result for check mark">
            <a:extLst>
              <a:ext uri="{FF2B5EF4-FFF2-40B4-BE49-F238E27FC236}">
                <a16:creationId xmlns:a16="http://schemas.microsoft.com/office/drawing/2014/main" id="{CB4EBEAA-87CD-40B0-8DF3-AAE3A4FE22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763" y="1515967"/>
            <a:ext cx="274320" cy="27432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90EDC88E-D3E9-4F5F-9436-B878C1728E8D}"/>
              </a:ext>
            </a:extLst>
          </p:cNvPr>
          <p:cNvGrpSpPr/>
          <p:nvPr/>
        </p:nvGrpSpPr>
        <p:grpSpPr>
          <a:xfrm>
            <a:off x="346632" y="7565580"/>
            <a:ext cx="6744450" cy="1738937"/>
            <a:chOff x="346632" y="7322687"/>
            <a:chExt cx="6744450" cy="1801230"/>
          </a:xfrm>
        </p:grpSpPr>
        <p:sp>
          <p:nvSpPr>
            <p:cNvPr id="7" name="TextBox 6">
              <a:extLst>
                <a:ext uri="{FF2B5EF4-FFF2-40B4-BE49-F238E27FC236}">
                  <a16:creationId xmlns:a16="http://schemas.microsoft.com/office/drawing/2014/main" id="{986EC166-C4D6-451B-BD4E-88D1A5D33C16}"/>
                </a:ext>
              </a:extLst>
            </p:cNvPr>
            <p:cNvSpPr txBox="1"/>
            <p:nvPr/>
          </p:nvSpPr>
          <p:spPr>
            <a:xfrm>
              <a:off x="346632" y="7322687"/>
              <a:ext cx="6669743" cy="1801230"/>
            </a:xfrm>
            <a:prstGeom prst="rect">
              <a:avLst/>
            </a:prstGeom>
            <a:noFill/>
          </p:spPr>
          <p:txBody>
            <a:bodyPr wrap="square" rtlCol="0">
              <a:spAutoFit/>
            </a:bodyPr>
            <a:lstStyle/>
            <a:p>
              <a:pPr marL="1374775" indent="-1374775"/>
              <a:r>
                <a:rPr lang="en-US" sz="1100" b="1" i="1" dirty="0">
                  <a:latin typeface="Cambria" panose="02040503050406030204" pitchFamily="18" charset="0"/>
                </a:rPr>
                <a:t>All assignments will be graded according to the rubric below:</a:t>
              </a:r>
            </a:p>
            <a:p>
              <a:pPr marL="1374775" indent="-1374775"/>
              <a:endParaRPr lang="en-US" sz="800" b="1" i="1" dirty="0">
                <a:latin typeface="Cambria" panose="02040503050406030204" pitchFamily="18" charset="0"/>
              </a:endParaRPr>
            </a:p>
            <a:p>
              <a:pPr marL="1374775" indent="-1374775"/>
              <a:endParaRPr lang="en-US" sz="1100" b="1" i="1" dirty="0">
                <a:latin typeface="Cambria" panose="02040503050406030204" pitchFamily="18" charset="0"/>
              </a:endParaRPr>
            </a:p>
            <a:p>
              <a:pPr marL="1374775" indent="-1374775"/>
              <a:r>
                <a:rPr lang="en-US" sz="1100" dirty="0"/>
                <a:t>5 –  PERFECT 	 (Neat, complete, all work shown, corrections in pen, a joy to grade, </a:t>
              </a:r>
              <a:r>
                <a:rPr lang="en-US" sz="1100" dirty="0" err="1"/>
                <a:t>etc</a:t>
              </a:r>
              <a:r>
                <a:rPr lang="en-US" sz="1100" dirty="0"/>
                <a:t>…)</a:t>
              </a:r>
            </a:p>
            <a:p>
              <a:pPr marL="1374775" indent="-1374775"/>
              <a:r>
                <a:rPr lang="en-US" sz="1100" dirty="0"/>
                <a:t>4.5 – Very Good	(Neat, 95 % complete, most work shown,…) </a:t>
              </a:r>
            </a:p>
            <a:p>
              <a:pPr marL="1374775" indent="-1374775"/>
              <a:r>
                <a:rPr lang="en-US" sz="1100" dirty="0"/>
                <a:t>4 – Above </a:t>
              </a:r>
              <a:r>
                <a:rPr lang="en-US" sz="1100" dirty="0" err="1"/>
                <a:t>Avg</a:t>
              </a:r>
              <a:r>
                <a:rPr lang="en-US" sz="1100" dirty="0"/>
                <a:t>	(Organized, 80% of questions answered, work shown on 75% of problems,…)</a:t>
              </a:r>
            </a:p>
            <a:p>
              <a:pPr marL="1374775" indent="-1374775"/>
              <a:r>
                <a:rPr lang="en-US" sz="1100" dirty="0"/>
                <a:t>3 – Average	(Most questions answered, some work shown,…) </a:t>
              </a:r>
            </a:p>
            <a:p>
              <a:pPr marL="1374775" indent="-1374775"/>
              <a:r>
                <a:rPr lang="en-US" sz="1100" dirty="0"/>
                <a:t>2 – Below </a:t>
              </a:r>
              <a:r>
                <a:rPr lang="en-US" sz="1100" dirty="0" err="1"/>
                <a:t>Avg</a:t>
              </a:r>
              <a:r>
                <a:rPr lang="en-US" sz="1100" dirty="0"/>
                <a:t>	(50% of questions answered, little work shown, sloppy,…)</a:t>
              </a:r>
            </a:p>
            <a:p>
              <a:pPr marL="1374775" indent="-1374775"/>
              <a:r>
                <a:rPr lang="en-US" sz="1100" dirty="0"/>
                <a:t>1 – Poor	(Fewer than 50% of questions answered)</a:t>
              </a:r>
            </a:p>
            <a:p>
              <a:pPr marL="1374775" indent="-1374775"/>
              <a:r>
                <a:rPr lang="en-US" sz="1100" dirty="0"/>
                <a:t>0 – Unacceptable	(Pretty much nothing there)</a:t>
              </a:r>
              <a:endParaRPr lang="en-US" dirty="0"/>
            </a:p>
          </p:txBody>
        </p:sp>
        <p:cxnSp>
          <p:nvCxnSpPr>
            <p:cNvPr id="9" name="Straight Connector 8">
              <a:extLst>
                <a:ext uri="{FF2B5EF4-FFF2-40B4-BE49-F238E27FC236}">
                  <a16:creationId xmlns:a16="http://schemas.microsoft.com/office/drawing/2014/main" id="{28CD11BD-0378-4A4A-B880-ED79E4D48DDB}"/>
                </a:ext>
              </a:extLst>
            </p:cNvPr>
            <p:cNvCxnSpPr/>
            <p:nvPr/>
          </p:nvCxnSpPr>
          <p:spPr>
            <a:xfrm>
              <a:off x="364560" y="7640580"/>
              <a:ext cx="6699622"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231FC403-F876-44DE-B329-9F20051BD601}"/>
                </a:ext>
              </a:extLst>
            </p:cNvPr>
            <p:cNvCxnSpPr/>
            <p:nvPr/>
          </p:nvCxnSpPr>
          <p:spPr>
            <a:xfrm>
              <a:off x="391460" y="9114634"/>
              <a:ext cx="6699622" cy="0"/>
            </a:xfrm>
            <a:prstGeom prst="line">
              <a:avLst/>
            </a:prstGeom>
            <a:ln w="28575"/>
          </p:spPr>
          <p:style>
            <a:lnRef idx="1">
              <a:schemeClr val="dk1"/>
            </a:lnRef>
            <a:fillRef idx="0">
              <a:schemeClr val="dk1"/>
            </a:fillRef>
            <a:effectRef idx="0">
              <a:schemeClr val="dk1"/>
            </a:effectRef>
            <a:fontRef idx="minor">
              <a:schemeClr val="tx1"/>
            </a:fontRef>
          </p:style>
        </p:cxnSp>
      </p:grpSp>
      <p:sp>
        <p:nvSpPr>
          <p:cNvPr id="12" name="TextBox 11">
            <a:extLst>
              <a:ext uri="{FF2B5EF4-FFF2-40B4-BE49-F238E27FC236}">
                <a16:creationId xmlns:a16="http://schemas.microsoft.com/office/drawing/2014/main" id="{C6770AFF-304A-44C4-A5F0-5A2A995ECF06}"/>
              </a:ext>
            </a:extLst>
          </p:cNvPr>
          <p:cNvSpPr txBox="1"/>
          <p:nvPr/>
        </p:nvSpPr>
        <p:spPr>
          <a:xfrm>
            <a:off x="2130612" y="9370368"/>
            <a:ext cx="3053976" cy="230832"/>
          </a:xfrm>
          <a:prstGeom prst="rect">
            <a:avLst/>
          </a:prstGeom>
          <a:noFill/>
        </p:spPr>
        <p:txBody>
          <a:bodyPr wrap="square" rtlCol="0">
            <a:spAutoFit/>
          </a:bodyPr>
          <a:lstStyle/>
          <a:p>
            <a:r>
              <a:rPr lang="en-US" sz="900" dirty="0">
                <a:solidFill>
                  <a:schemeClr val="bg1">
                    <a:lumMod val="50000"/>
                  </a:schemeClr>
                </a:solidFill>
              </a:rPr>
              <a:t>© 2018 Flamingo </a:t>
            </a:r>
            <a:r>
              <a:rPr lang="en-US" sz="900" dirty="0" err="1">
                <a:solidFill>
                  <a:schemeClr val="bg1">
                    <a:lumMod val="50000"/>
                  </a:schemeClr>
                </a:solidFill>
              </a:rPr>
              <a:t>Math</a:t>
            </a:r>
            <a:r>
              <a:rPr lang="en-US" sz="900" baseline="30000" dirty="0" err="1">
                <a:solidFill>
                  <a:schemeClr val="bg1">
                    <a:lumMod val="50000"/>
                  </a:schemeClr>
                </a:solidFill>
              </a:rPr>
              <a:t>TM</a:t>
            </a:r>
            <a:r>
              <a:rPr lang="en-US" sz="900" dirty="0">
                <a:solidFill>
                  <a:schemeClr val="bg1">
                    <a:lumMod val="50000"/>
                  </a:schemeClr>
                </a:solidFill>
              </a:rPr>
              <a:t> (Jean Adams) all rights reserved</a:t>
            </a:r>
          </a:p>
        </p:txBody>
      </p:sp>
    </p:spTree>
    <p:extLst>
      <p:ext uri="{BB962C8B-B14F-4D97-AF65-F5344CB8AC3E}">
        <p14:creationId xmlns:p14="http://schemas.microsoft.com/office/powerpoint/2010/main" val="3780665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D1907F-D7C9-49AD-A722-6F6DA1393227}"/>
              </a:ext>
            </a:extLst>
          </p:cNvPr>
          <p:cNvSpPr/>
          <p:nvPr/>
        </p:nvSpPr>
        <p:spPr>
          <a:xfrm>
            <a:off x="115956" y="168614"/>
            <a:ext cx="7091667" cy="707886"/>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Calculus Portfolio Grading Sheet for </a:t>
            </a:r>
            <a:r>
              <a:rPr lang="en-US" sz="1200" b="1" dirty="0">
                <a:latin typeface="Times New Roman" panose="02020603050405020304" pitchFamily="18" charset="0"/>
                <a:ea typeface="Times New Roman" panose="02020603050405020304" pitchFamily="18" charset="0"/>
              </a:rPr>
              <a:t>__________________________________    </a:t>
            </a:r>
            <a:r>
              <a:rPr lang="en-US" sz="1400" b="1" dirty="0">
                <a:latin typeface="Times New Roman" panose="02020603050405020304" pitchFamily="18" charset="0"/>
                <a:ea typeface="Times New Roman" panose="02020603050405020304" pitchFamily="18" charset="0"/>
              </a:rPr>
              <a:t>Period</a:t>
            </a:r>
            <a:r>
              <a:rPr lang="en-US" sz="1200" b="1" dirty="0">
                <a:latin typeface="Times New Roman" panose="02020603050405020304" pitchFamily="18" charset="0"/>
                <a:ea typeface="Times New Roman" panose="02020603050405020304" pitchFamily="18" charset="0"/>
              </a:rPr>
              <a:t>_________</a:t>
            </a:r>
            <a:endParaRPr lang="en-US" sz="1200" dirty="0">
              <a:latin typeface="Times New Roman" panose="02020603050405020304" pitchFamily="18" charset="0"/>
              <a:ea typeface="Times New Roman" panose="02020603050405020304" pitchFamily="18" charset="0"/>
            </a:endParaRPr>
          </a:p>
          <a:p>
            <a:r>
              <a:rPr lang="en-US" sz="1200" b="1" dirty="0">
                <a:latin typeface="Times New Roman" panose="02020603050405020304" pitchFamily="18"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a:p>
            <a:r>
              <a:rPr lang="en-US" sz="1400" b="1" dirty="0">
                <a:latin typeface="Times New Roman" panose="02020603050405020304" pitchFamily="18" charset="0"/>
                <a:ea typeface="Times New Roman" panose="02020603050405020304" pitchFamily="18" charset="0"/>
              </a:rPr>
              <a:t>Graded by</a:t>
            </a:r>
            <a:r>
              <a:rPr lang="en-US" sz="1200" b="1" dirty="0">
                <a:latin typeface="Times New Roman" panose="02020603050405020304" pitchFamily="18" charset="0"/>
                <a:ea typeface="Times New Roman" panose="02020603050405020304" pitchFamily="18" charset="0"/>
              </a:rPr>
              <a:t>________________________________________</a:t>
            </a:r>
            <a:r>
              <a:rPr lang="en-US" sz="1200" i="1" dirty="0">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graphicFrame>
        <p:nvGraphicFramePr>
          <p:cNvPr id="3" name="Table 2">
            <a:extLst>
              <a:ext uri="{FF2B5EF4-FFF2-40B4-BE49-F238E27FC236}">
                <a16:creationId xmlns:a16="http://schemas.microsoft.com/office/drawing/2014/main" id="{EEB23BFE-B60E-4AFA-A677-95B4D0B57258}"/>
              </a:ext>
            </a:extLst>
          </p:cNvPr>
          <p:cNvGraphicFramePr>
            <a:graphicFrameLocks noGrp="1"/>
          </p:cNvGraphicFramePr>
          <p:nvPr>
            <p:extLst>
              <p:ext uri="{D42A27DB-BD31-4B8C-83A1-F6EECF244321}">
                <p14:modId xmlns:p14="http://schemas.microsoft.com/office/powerpoint/2010/main" val="183040470"/>
              </p:ext>
            </p:extLst>
          </p:nvPr>
        </p:nvGraphicFramePr>
        <p:xfrm>
          <a:off x="277890" y="2776415"/>
          <a:ext cx="6651810" cy="6553200"/>
        </p:xfrm>
        <a:graphic>
          <a:graphicData uri="http://schemas.openxmlformats.org/drawingml/2006/table">
            <a:tbl>
              <a:tblPr firstRow="1" firstCol="1" bandRow="1">
                <a:tableStyleId>{5C22544A-7EE6-4342-B048-85BDC9FD1C3A}</a:tableStyleId>
              </a:tblPr>
              <a:tblGrid>
                <a:gridCol w="412848">
                  <a:extLst>
                    <a:ext uri="{9D8B030D-6E8A-4147-A177-3AD203B41FA5}">
                      <a16:colId xmlns:a16="http://schemas.microsoft.com/office/drawing/2014/main" val="830525938"/>
                    </a:ext>
                  </a:extLst>
                </a:gridCol>
                <a:gridCol w="3940313">
                  <a:extLst>
                    <a:ext uri="{9D8B030D-6E8A-4147-A177-3AD203B41FA5}">
                      <a16:colId xmlns:a16="http://schemas.microsoft.com/office/drawing/2014/main" val="782821999"/>
                    </a:ext>
                  </a:extLst>
                </a:gridCol>
                <a:gridCol w="696799">
                  <a:extLst>
                    <a:ext uri="{9D8B030D-6E8A-4147-A177-3AD203B41FA5}">
                      <a16:colId xmlns:a16="http://schemas.microsoft.com/office/drawing/2014/main" val="3879711940"/>
                    </a:ext>
                  </a:extLst>
                </a:gridCol>
                <a:gridCol w="832302">
                  <a:extLst>
                    <a:ext uri="{9D8B030D-6E8A-4147-A177-3AD203B41FA5}">
                      <a16:colId xmlns:a16="http://schemas.microsoft.com/office/drawing/2014/main" val="1042719206"/>
                    </a:ext>
                  </a:extLst>
                </a:gridCol>
                <a:gridCol w="769548">
                  <a:extLst>
                    <a:ext uri="{9D8B030D-6E8A-4147-A177-3AD203B41FA5}">
                      <a16:colId xmlns:a16="http://schemas.microsoft.com/office/drawing/2014/main" val="1633556304"/>
                    </a:ext>
                  </a:extLst>
                </a:gridCol>
              </a:tblGrid>
              <a:tr h="420999">
                <a:tc>
                  <a:txBody>
                    <a:bodyPr/>
                    <a:lstStyle/>
                    <a:p>
                      <a:pPr marL="0" marR="0" algn="ctr">
                        <a:spcBef>
                          <a:spcPts val="0"/>
                        </a:spcBef>
                        <a:spcAft>
                          <a:spcPts val="0"/>
                        </a:spcAft>
                      </a:pPr>
                      <a:r>
                        <a:rPr lang="en-US" sz="1400" b="1" dirty="0">
                          <a:solidFill>
                            <a:schemeClr val="tx1"/>
                          </a:solidFill>
                          <a:effectLst/>
                          <a:latin typeface="Times New Roman" panose="02020603050405020304" pitchFamily="18" charset="0"/>
                          <a:ea typeface="Times New Roman" panose="02020603050405020304" pitchFamily="18" charset="0"/>
                        </a:rPr>
                        <a:t>#</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b="1">
                          <a:solidFill>
                            <a:schemeClr val="tx1"/>
                          </a:solidFill>
                          <a:effectLst/>
                          <a:latin typeface="Times New Roman" panose="02020603050405020304" pitchFamily="18" charset="0"/>
                          <a:ea typeface="Times New Roman" panose="02020603050405020304" pitchFamily="18" charset="0"/>
                        </a:rPr>
                        <a:t>Assignment</a:t>
                      </a:r>
                      <a:endParaRPr lang="en-US" sz="10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b="1">
                          <a:solidFill>
                            <a:schemeClr val="tx1"/>
                          </a:solidFill>
                          <a:effectLst/>
                          <a:latin typeface="Times New Roman" panose="02020603050405020304" pitchFamily="18" charset="0"/>
                          <a:ea typeface="Times New Roman" panose="02020603050405020304" pitchFamily="18" charset="0"/>
                        </a:rPr>
                        <a:t>Scale Score</a:t>
                      </a:r>
                      <a:endParaRPr lang="en-US" sz="10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b="1">
                          <a:solidFill>
                            <a:schemeClr val="tx1"/>
                          </a:solidFill>
                          <a:effectLst/>
                          <a:latin typeface="Times New Roman" panose="02020603050405020304" pitchFamily="18" charset="0"/>
                          <a:ea typeface="Times New Roman" panose="02020603050405020304" pitchFamily="18" charset="0"/>
                        </a:rPr>
                        <a:t>Weight</a:t>
                      </a:r>
                      <a:endParaRPr lang="en-US" sz="10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400" b="1" dirty="0">
                          <a:solidFill>
                            <a:schemeClr val="tx1"/>
                          </a:solidFill>
                          <a:effectLst/>
                          <a:latin typeface="Times New Roman" panose="02020603050405020304" pitchFamily="18" charset="0"/>
                          <a:ea typeface="Times New Roman" panose="02020603050405020304" pitchFamily="18" charset="0"/>
                        </a:rPr>
                        <a:t>Total</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0620741"/>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Take-Home Multiple Choice</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X10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3042318"/>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Free Response – Rate &amp; Accumulation</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X 10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5027308"/>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Free Response – Linear Motion</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X 10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4075454"/>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Free Response – Graph Analysis</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X 10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8151143"/>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Free Response – Area &amp; Volume</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X 10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2800630"/>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Free Response – Tables &amp; Riemann Sums</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X 10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577541"/>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7</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Free Response – Differential Equations &amp; Slope Fields</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X 10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176667"/>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Free Response - Others</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X 10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9183730"/>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AP Multiple Choice Test 1</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X 10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6322949"/>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AP Multiple Choice Test 2</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X 10</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1457742"/>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MOCK AP EXAM Corrections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X 20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0670214"/>
                  </a:ext>
                </a:extLst>
              </a:tr>
              <a:tr h="365760">
                <a:tc>
                  <a:txBody>
                    <a:bodyPr/>
                    <a:lstStyle/>
                    <a:p>
                      <a:pPr marL="0" marR="0" lvl="0" indent="0" algn="ctr">
                        <a:spcBef>
                          <a:spcPts val="0"/>
                        </a:spcBef>
                        <a:spcAft>
                          <a:spcPts val="0"/>
                        </a:spcAft>
                        <a:buFont typeface="+mj-lt"/>
                        <a:buNone/>
                      </a:pPr>
                      <a:endPar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25671"/>
                  </a:ext>
                </a:extLst>
              </a:tr>
              <a:tr h="365760">
                <a:tc>
                  <a:txBody>
                    <a:bodyPr/>
                    <a:lstStyle/>
                    <a:p>
                      <a:pPr marL="0" marR="0" algn="ctr">
                        <a:spcBef>
                          <a:spcPts val="0"/>
                        </a:spcBef>
                        <a:spcAft>
                          <a:spcPts val="0"/>
                        </a:spcAft>
                      </a:pPr>
                      <a:endPar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spcBef>
                          <a:spcPts val="0"/>
                        </a:spcBef>
                        <a:spcAft>
                          <a:spcPts val="0"/>
                        </a:spcAft>
                      </a:pPr>
                      <a:r>
                        <a:rPr lang="en-US" sz="1200" b="1" dirty="0">
                          <a:effectLst/>
                          <a:latin typeface="Arial" panose="020B0604020202020204" pitchFamily="34" charset="0"/>
                          <a:cs typeface="Arial" panose="020B0604020202020204" pitchFamily="34" charset="0"/>
                        </a:rPr>
                        <a:t>TOTAL POINTS </a:t>
                      </a:r>
                      <a:endParaRPr lang="en-US"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200" dirty="0">
                          <a:effectLst/>
                          <a:latin typeface="Arial" panose="020B0604020202020204" pitchFamily="34" charset="0"/>
                          <a:cs typeface="Arial" panose="020B0604020202020204" pitchFamily="34" charset="0"/>
                        </a:rPr>
                        <a:t>       /600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4369543"/>
                  </a:ext>
                </a:extLst>
              </a:tr>
              <a:tr h="274320">
                <a:tc>
                  <a:txBody>
                    <a:bodyPr/>
                    <a:lstStyle/>
                    <a:p>
                      <a:pPr marL="0" marR="0" algn="ctr">
                        <a:spcBef>
                          <a:spcPts val="0"/>
                        </a:spcBef>
                        <a:spcAft>
                          <a:spcPts val="0"/>
                        </a:spcAft>
                      </a:pPr>
                      <a:endPar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BONUS POINTS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6846696"/>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a:effectLst/>
                          <a:latin typeface="Arial" panose="020B0604020202020204" pitchFamily="34" charset="0"/>
                          <a:cs typeface="Arial" panose="020B0604020202020204" pitchFamily="34" charset="0"/>
                        </a:rPr>
                        <a:t># of Extra Free Response Questions </a:t>
                      </a: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 X 2</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964858"/>
                  </a:ext>
                </a:extLst>
              </a:tr>
              <a:tr h="365760">
                <a:tc>
                  <a:txBody>
                    <a:bodyPr/>
                    <a:lstStyle/>
                    <a:p>
                      <a:pPr marL="0" marR="0" lvl="0" indent="0" algn="ctr">
                        <a:spcBef>
                          <a:spcPts val="0"/>
                        </a:spcBef>
                        <a:spcAft>
                          <a:spcPts val="0"/>
                        </a:spcAft>
                        <a:buFont typeface="+mj-lt"/>
                        <a:buNone/>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13</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Bonus Multiple Choice Packet</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X </a:t>
                      </a: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effectLst/>
                          <a:latin typeface="Arial" panose="020B0604020202020204" pitchFamily="34" charset="0"/>
                          <a:cs typeface="Arial" panose="020B0604020202020204" pitchFamily="34" charset="0"/>
                        </a:rPr>
                        <a:t> X 3</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2889404"/>
                  </a:ext>
                </a:extLst>
              </a:tr>
              <a:tr h="365760">
                <a:tc>
                  <a:txBody>
                    <a:bodyPr/>
                    <a:lstStyle/>
                    <a:p>
                      <a:pPr marL="0" marR="0" algn="ctr">
                        <a:spcBef>
                          <a:spcPts val="0"/>
                        </a:spcBef>
                        <a:spcAft>
                          <a:spcPts val="0"/>
                        </a:spcAft>
                      </a:pPr>
                      <a:endPar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spcBef>
                          <a:spcPts val="0"/>
                        </a:spcBef>
                        <a:spcAft>
                          <a:spcPts val="0"/>
                        </a:spcAft>
                      </a:pPr>
                      <a:r>
                        <a:rPr lang="en-US" sz="1200" b="1" dirty="0">
                          <a:effectLst/>
                          <a:latin typeface="Arial" panose="020B0604020202020204" pitchFamily="34" charset="0"/>
                          <a:cs typeface="Arial" panose="020B0604020202020204" pitchFamily="34" charset="0"/>
                        </a:rPr>
                        <a:t>TOTAL BONUS (max 50 points) </a:t>
                      </a:r>
                      <a:endParaRPr lang="en-US"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spcBef>
                          <a:spcPts val="0"/>
                        </a:spcBef>
                        <a:spcAft>
                          <a:spcPts val="0"/>
                        </a:spcAft>
                      </a:pPr>
                      <a:endParaRPr lang="en-US" sz="120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1200" dirty="0">
                          <a:effectLst/>
                          <a:latin typeface="Arial" panose="020B0604020202020204" pitchFamily="34" charset="0"/>
                          <a:cs typeface="Arial" panose="020B0604020202020204" pitchFamily="34" charset="0"/>
                        </a:rPr>
                        <a:t> /50</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txBody>
                  <a:tcPr marL="67661" marR="67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5133442"/>
                  </a:ext>
                </a:extLst>
              </a:tr>
            </a:tbl>
          </a:graphicData>
        </a:graphic>
      </p:graphicFrame>
      <p:sp>
        <p:nvSpPr>
          <p:cNvPr id="5" name="TextBox 4">
            <a:extLst>
              <a:ext uri="{FF2B5EF4-FFF2-40B4-BE49-F238E27FC236}">
                <a16:creationId xmlns:a16="http://schemas.microsoft.com/office/drawing/2014/main" id="{DD80C8FB-0182-4920-B039-AFEBB970D498}"/>
              </a:ext>
            </a:extLst>
          </p:cNvPr>
          <p:cNvSpPr txBox="1"/>
          <p:nvPr/>
        </p:nvSpPr>
        <p:spPr>
          <a:xfrm>
            <a:off x="62201" y="872668"/>
            <a:ext cx="7190798" cy="1715824"/>
          </a:xfrm>
          <a:prstGeom prst="rect">
            <a:avLst/>
          </a:prstGeom>
          <a:noFill/>
        </p:spPr>
        <p:txBody>
          <a:bodyPr wrap="square" rtlCol="0">
            <a:spAutoFit/>
          </a:bodyPr>
          <a:lstStyle/>
          <a:p>
            <a:r>
              <a:rPr lang="en-US" sz="1200" i="1" dirty="0">
                <a:latin typeface="Times New Roman" panose="02020603050405020304" pitchFamily="18" charset="0"/>
                <a:ea typeface="Times New Roman" panose="02020603050405020304" pitchFamily="18" charset="0"/>
              </a:rPr>
              <a:t>Grade the following for organization, completeness, and overall quality.  Use these guidelines on a 5 point scale to evaluate each assignment.</a:t>
            </a:r>
            <a:endParaRPr lang="en-US" sz="1200" dirty="0">
              <a:latin typeface="Times New Roman" panose="02020603050405020304" pitchFamily="18" charset="0"/>
              <a:ea typeface="Times New Roman" panose="02020603050405020304" pitchFamily="18" charset="0"/>
            </a:endParaRPr>
          </a:p>
          <a:p>
            <a:pPr marL="1714500" indent="-1314450"/>
            <a:endParaRPr lang="en-US" sz="1200" b="1" i="1" dirty="0">
              <a:latin typeface="Cambria" panose="02040503050406030204" pitchFamily="18" charset="0"/>
            </a:endParaRPr>
          </a:p>
          <a:p>
            <a:pPr marL="1714500" indent="-1314450"/>
            <a:r>
              <a:rPr lang="en-US" sz="1000" dirty="0"/>
              <a:t>5 –  PERFECT 	 (Neat, complete, all work shown, corrections in pen, a joy to grade, </a:t>
            </a:r>
            <a:r>
              <a:rPr lang="en-US" sz="1000" dirty="0" err="1"/>
              <a:t>etc</a:t>
            </a:r>
            <a:r>
              <a:rPr lang="en-US" sz="1000" dirty="0"/>
              <a:t>…)</a:t>
            </a:r>
          </a:p>
          <a:p>
            <a:pPr marL="1714500" indent="-1314450"/>
            <a:r>
              <a:rPr lang="en-US" sz="1000" dirty="0"/>
              <a:t>4.5 – Very Good	(Neat, 95 % complete, most work shown,…) </a:t>
            </a:r>
          </a:p>
          <a:p>
            <a:pPr marL="1714500" indent="-1314450"/>
            <a:r>
              <a:rPr lang="en-US" sz="1000" dirty="0"/>
              <a:t>4 – Above </a:t>
            </a:r>
            <a:r>
              <a:rPr lang="en-US" sz="1000" dirty="0" err="1"/>
              <a:t>Avg</a:t>
            </a:r>
            <a:r>
              <a:rPr lang="en-US" sz="1000" dirty="0"/>
              <a:t>	(Organized, 80% of questions answered, work shown on 75% of problems,…)</a:t>
            </a:r>
          </a:p>
          <a:p>
            <a:pPr marL="1714500" indent="-1314450"/>
            <a:r>
              <a:rPr lang="en-US" sz="1000" dirty="0"/>
              <a:t>3 – Average	(Most questions answered, some work shown,…) </a:t>
            </a:r>
          </a:p>
          <a:p>
            <a:pPr marL="1714500" indent="-1314450"/>
            <a:r>
              <a:rPr lang="en-US" sz="1000" dirty="0"/>
              <a:t>2 – Below </a:t>
            </a:r>
            <a:r>
              <a:rPr lang="en-US" sz="1000" dirty="0" err="1"/>
              <a:t>Avg</a:t>
            </a:r>
            <a:r>
              <a:rPr lang="en-US" sz="1000" dirty="0"/>
              <a:t>	(50% of questions answered, little work shown, sloppy,…)</a:t>
            </a:r>
          </a:p>
          <a:p>
            <a:pPr marL="1714500" indent="-1314450"/>
            <a:r>
              <a:rPr lang="en-US" sz="1000" dirty="0"/>
              <a:t>1 – Poor	(Fewer than 50% of questions answered)</a:t>
            </a:r>
          </a:p>
          <a:p>
            <a:pPr marL="1714500" indent="-1314450"/>
            <a:r>
              <a:rPr lang="en-US" sz="1000" dirty="0"/>
              <a:t>0 – Unacceptable	(Pretty much nothing there)</a:t>
            </a:r>
            <a:endParaRPr lang="en-US" sz="1400" dirty="0"/>
          </a:p>
        </p:txBody>
      </p:sp>
      <p:cxnSp>
        <p:nvCxnSpPr>
          <p:cNvPr id="6" name="Straight Connector 5">
            <a:extLst>
              <a:ext uri="{FF2B5EF4-FFF2-40B4-BE49-F238E27FC236}">
                <a16:creationId xmlns:a16="http://schemas.microsoft.com/office/drawing/2014/main" id="{1EED6FB6-89B7-4BCB-84A3-D3A5A325B788}"/>
              </a:ext>
            </a:extLst>
          </p:cNvPr>
          <p:cNvCxnSpPr/>
          <p:nvPr/>
        </p:nvCxnSpPr>
        <p:spPr>
          <a:xfrm>
            <a:off x="161347" y="1387125"/>
            <a:ext cx="6975679"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8F5ECB26-044B-46E9-A292-51C62FD76388}"/>
              </a:ext>
            </a:extLst>
          </p:cNvPr>
          <p:cNvCxnSpPr/>
          <p:nvPr/>
        </p:nvCxnSpPr>
        <p:spPr>
          <a:xfrm>
            <a:off x="115956" y="2588492"/>
            <a:ext cx="6975679" cy="0"/>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38306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E53F4E4-E53F-4AD9-B179-736D418ADC9C}"/>
              </a:ext>
            </a:extLst>
          </p:cNvPr>
          <p:cNvGraphicFramePr>
            <a:graphicFrameLocks noGrp="1"/>
          </p:cNvGraphicFramePr>
          <p:nvPr>
            <p:extLst>
              <p:ext uri="{D42A27DB-BD31-4B8C-83A1-F6EECF244321}">
                <p14:modId xmlns:p14="http://schemas.microsoft.com/office/powerpoint/2010/main" val="2894293883"/>
              </p:ext>
            </p:extLst>
          </p:nvPr>
        </p:nvGraphicFramePr>
        <p:xfrm>
          <a:off x="461384" y="219037"/>
          <a:ext cx="6520331" cy="8592312"/>
        </p:xfrm>
        <a:graphic>
          <a:graphicData uri="http://schemas.openxmlformats.org/drawingml/2006/table">
            <a:tbl>
              <a:tblPr firstRow="1" bandRow="1">
                <a:tableStyleId>{5C22544A-7EE6-4342-B048-85BDC9FD1C3A}</a:tableStyleId>
              </a:tblPr>
              <a:tblGrid>
                <a:gridCol w="1476189">
                  <a:extLst>
                    <a:ext uri="{9D8B030D-6E8A-4147-A177-3AD203B41FA5}">
                      <a16:colId xmlns:a16="http://schemas.microsoft.com/office/drawing/2014/main" val="607580003"/>
                    </a:ext>
                  </a:extLst>
                </a:gridCol>
                <a:gridCol w="1476189">
                  <a:extLst>
                    <a:ext uri="{9D8B030D-6E8A-4147-A177-3AD203B41FA5}">
                      <a16:colId xmlns:a16="http://schemas.microsoft.com/office/drawing/2014/main" val="19022715"/>
                    </a:ext>
                  </a:extLst>
                </a:gridCol>
                <a:gridCol w="454211">
                  <a:extLst>
                    <a:ext uri="{9D8B030D-6E8A-4147-A177-3AD203B41FA5}">
                      <a16:colId xmlns:a16="http://schemas.microsoft.com/office/drawing/2014/main" val="57323151"/>
                    </a:ext>
                  </a:extLst>
                </a:gridCol>
                <a:gridCol w="1556871">
                  <a:extLst>
                    <a:ext uri="{9D8B030D-6E8A-4147-A177-3AD203B41FA5}">
                      <a16:colId xmlns:a16="http://schemas.microsoft.com/office/drawing/2014/main" val="4001136263"/>
                    </a:ext>
                  </a:extLst>
                </a:gridCol>
                <a:gridCol w="1556871">
                  <a:extLst>
                    <a:ext uri="{9D8B030D-6E8A-4147-A177-3AD203B41FA5}">
                      <a16:colId xmlns:a16="http://schemas.microsoft.com/office/drawing/2014/main" val="807847983"/>
                    </a:ext>
                  </a:extLst>
                </a:gridCol>
              </a:tblGrid>
              <a:tr h="370840">
                <a:tc gridSpan="2">
                  <a:txBody>
                    <a:bodyPr/>
                    <a:lstStyle/>
                    <a:p>
                      <a:pPr algn="ctr"/>
                      <a:r>
                        <a:rPr lang="en-US" sz="1400" b="1" u="sng" kern="1200" dirty="0">
                          <a:solidFill>
                            <a:schemeClr val="tx1"/>
                          </a:solidFill>
                          <a:effectLst/>
                          <a:latin typeface="+mn-lt"/>
                          <a:ea typeface="+mn-ea"/>
                          <a:cs typeface="+mn-cs"/>
                        </a:rPr>
                        <a:t>Type 1: Rate &amp; </a:t>
                      </a:r>
                      <a:r>
                        <a:rPr lang="en-US" sz="1440" b="1" u="sng" kern="1200" dirty="0">
                          <a:solidFill>
                            <a:schemeClr val="tx1"/>
                          </a:solidFill>
                          <a:effectLst/>
                          <a:latin typeface="+mn-lt"/>
                          <a:ea typeface="+mn-ea"/>
                          <a:cs typeface="+mn-cs"/>
                        </a:rPr>
                        <a:t>Accumulation</a:t>
                      </a:r>
                      <a:endParaRPr lang="en-US" sz="1440" b="1"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ctr" defTabSz="731520" rtl="0" eaLnBrk="1" fontAlgn="auto" latinLnBrk="0" hangingPunct="1">
                        <a:lnSpc>
                          <a:spcPct val="100000"/>
                        </a:lnSpc>
                        <a:spcBef>
                          <a:spcPts val="0"/>
                        </a:spcBef>
                        <a:spcAft>
                          <a:spcPts val="0"/>
                        </a:spcAft>
                        <a:buClrTx/>
                        <a:buSzTx/>
                        <a:buFontTx/>
                        <a:buNone/>
                        <a:tabLst/>
                        <a:defRPr/>
                      </a:pPr>
                      <a:r>
                        <a:rPr lang="en-US" sz="1440" b="1" u="sng" kern="1200" dirty="0">
                          <a:solidFill>
                            <a:schemeClr val="tx1"/>
                          </a:solidFill>
                          <a:effectLst/>
                          <a:latin typeface="+mn-lt"/>
                          <a:ea typeface="+mn-ea"/>
                          <a:cs typeface="+mn-cs"/>
                        </a:rPr>
                        <a:t>Type 4: Area &amp; Volume</a:t>
                      </a:r>
                      <a:endParaRPr lang="en-US" sz="1440" b="1"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6397375"/>
                  </a:ext>
                </a:extLst>
              </a:tr>
              <a:tr h="741680">
                <a:tc>
                  <a:txBody>
                    <a:bodyPr/>
                    <a:lstStyle/>
                    <a:p>
                      <a:r>
                        <a:rPr lang="en-US" sz="1440" kern="1200" dirty="0">
                          <a:solidFill>
                            <a:schemeClr val="dk1"/>
                          </a:solidFill>
                          <a:effectLst/>
                          <a:latin typeface="+mn-lt"/>
                          <a:ea typeface="+mn-ea"/>
                          <a:cs typeface="+mn-cs"/>
                        </a:rPr>
                        <a:t>2002 #2 (C) </a:t>
                      </a:r>
                    </a:p>
                    <a:p>
                      <a:r>
                        <a:rPr lang="en-US" sz="1440" kern="1200" dirty="0">
                          <a:solidFill>
                            <a:schemeClr val="dk1"/>
                          </a:solidFill>
                          <a:effectLst/>
                          <a:latin typeface="+mn-lt"/>
                          <a:ea typeface="+mn-ea"/>
                          <a:cs typeface="+mn-cs"/>
                        </a:rPr>
                        <a:t>2004 #1 (C)</a:t>
                      </a:r>
                    </a:p>
                    <a:p>
                      <a:r>
                        <a:rPr lang="en-US" sz="1440" kern="1200" dirty="0">
                          <a:solidFill>
                            <a:schemeClr val="dk1"/>
                          </a:solidFill>
                          <a:effectLst/>
                          <a:latin typeface="+mn-lt"/>
                          <a:ea typeface="+mn-ea"/>
                          <a:cs typeface="+mn-cs"/>
                        </a:rPr>
                        <a:t>2005 #2 (C)  </a:t>
                      </a:r>
                    </a:p>
                    <a:p>
                      <a:r>
                        <a:rPr lang="en-US" sz="1440" kern="1200" dirty="0">
                          <a:solidFill>
                            <a:schemeClr val="dk1"/>
                          </a:solidFill>
                          <a:effectLst/>
                          <a:latin typeface="+mn-lt"/>
                          <a:ea typeface="+mn-ea"/>
                          <a:cs typeface="+mn-cs"/>
                        </a:rPr>
                        <a:t>2006 #2 (C) </a:t>
                      </a:r>
                    </a:p>
                    <a:p>
                      <a:r>
                        <a:rPr lang="en-US" sz="1440" kern="1200" dirty="0">
                          <a:solidFill>
                            <a:schemeClr val="dk1"/>
                          </a:solidFill>
                          <a:effectLst/>
                          <a:latin typeface="+mn-lt"/>
                          <a:ea typeface="+mn-ea"/>
                          <a:cs typeface="+mn-cs"/>
                        </a:rPr>
                        <a:t>2007 #2 (C) </a:t>
                      </a:r>
                    </a:p>
                    <a:p>
                      <a:r>
                        <a:rPr lang="en-US" sz="1440" kern="1200" dirty="0">
                          <a:solidFill>
                            <a:schemeClr val="dk1"/>
                          </a:solidFill>
                          <a:effectLst/>
                          <a:latin typeface="+mn-lt"/>
                          <a:ea typeface="+mn-ea"/>
                          <a:cs typeface="+mn-cs"/>
                        </a:rPr>
                        <a:t>2008 #3 (C)</a:t>
                      </a:r>
                    </a:p>
                    <a:p>
                      <a:r>
                        <a:rPr lang="en-US" sz="1440" kern="1200" dirty="0">
                          <a:solidFill>
                            <a:schemeClr val="dk1"/>
                          </a:solidFill>
                          <a:effectLst/>
                          <a:latin typeface="+mn-lt"/>
                          <a:ea typeface="+mn-ea"/>
                          <a:cs typeface="+mn-cs"/>
                        </a:rPr>
                        <a:t>2009 #2 (C)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40" kern="1200" dirty="0">
                          <a:solidFill>
                            <a:schemeClr val="dk1"/>
                          </a:solidFill>
                          <a:effectLst/>
                          <a:latin typeface="+mn-lt"/>
                          <a:ea typeface="+mn-ea"/>
                          <a:cs typeface="+mn-cs"/>
                        </a:rPr>
                        <a:t>2009 #3 </a:t>
                      </a:r>
                    </a:p>
                    <a:p>
                      <a:r>
                        <a:rPr lang="en-US" sz="1440" kern="1200" dirty="0">
                          <a:solidFill>
                            <a:schemeClr val="dk1"/>
                          </a:solidFill>
                          <a:effectLst/>
                          <a:latin typeface="+mn-lt"/>
                          <a:ea typeface="+mn-ea"/>
                          <a:cs typeface="+mn-cs"/>
                        </a:rPr>
                        <a:t>2010 #1 (C) *</a:t>
                      </a:r>
                    </a:p>
                    <a:p>
                      <a:r>
                        <a:rPr lang="en-US" sz="1440" kern="1200" dirty="0">
                          <a:solidFill>
                            <a:schemeClr val="dk1"/>
                          </a:solidFill>
                          <a:effectLst/>
                          <a:latin typeface="+mn-lt"/>
                          <a:ea typeface="+mn-ea"/>
                          <a:cs typeface="+mn-cs"/>
                        </a:rPr>
                        <a:t>2010 #3 *</a:t>
                      </a:r>
                    </a:p>
                    <a:p>
                      <a:r>
                        <a:rPr lang="en-US" sz="1440" kern="1200" dirty="0">
                          <a:solidFill>
                            <a:schemeClr val="dk1"/>
                          </a:solidFill>
                          <a:effectLst/>
                          <a:latin typeface="+mn-lt"/>
                          <a:ea typeface="+mn-ea"/>
                          <a:cs typeface="+mn-cs"/>
                        </a:rPr>
                        <a:t>2013 #1 (C)*</a:t>
                      </a:r>
                    </a:p>
                    <a:p>
                      <a:r>
                        <a:rPr lang="en-US" sz="1440" kern="1200" dirty="0">
                          <a:solidFill>
                            <a:schemeClr val="dk1"/>
                          </a:solidFill>
                          <a:effectLst/>
                          <a:latin typeface="+mn-lt"/>
                          <a:ea typeface="+mn-ea"/>
                          <a:cs typeface="+mn-cs"/>
                        </a:rPr>
                        <a:t>2014 #1 (C) *</a:t>
                      </a:r>
                    </a:p>
                    <a:p>
                      <a:r>
                        <a:rPr lang="en-US" sz="1440" kern="1200" dirty="0">
                          <a:solidFill>
                            <a:schemeClr val="dk1"/>
                          </a:solidFill>
                          <a:effectLst/>
                          <a:latin typeface="+mn-lt"/>
                          <a:ea typeface="+mn-ea"/>
                          <a:cs typeface="+mn-cs"/>
                        </a:rPr>
                        <a:t>2015 #1 (C)*</a:t>
                      </a:r>
                    </a:p>
                    <a:p>
                      <a:r>
                        <a:rPr lang="en-US" sz="1440" kern="1200" dirty="0">
                          <a:solidFill>
                            <a:schemeClr val="dk1"/>
                          </a:solidFill>
                          <a:effectLst/>
                          <a:latin typeface="+mn-lt"/>
                          <a:ea typeface="+mn-ea"/>
                          <a:cs typeface="+mn-cs"/>
                        </a:rPr>
                        <a:t>2017 #2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40" kern="1200" dirty="0">
                          <a:solidFill>
                            <a:schemeClr val="dk1"/>
                          </a:solidFill>
                          <a:effectLst/>
                          <a:latin typeface="+mn-lt"/>
                          <a:ea typeface="+mn-ea"/>
                          <a:cs typeface="+mn-cs"/>
                        </a:rPr>
                        <a:t>2001 #1 (C)</a:t>
                      </a:r>
                    </a:p>
                    <a:p>
                      <a:r>
                        <a:rPr lang="en-US" sz="1440" kern="1200" dirty="0">
                          <a:solidFill>
                            <a:schemeClr val="dk1"/>
                          </a:solidFill>
                          <a:effectLst/>
                          <a:latin typeface="+mn-lt"/>
                          <a:ea typeface="+mn-ea"/>
                          <a:cs typeface="+mn-cs"/>
                        </a:rPr>
                        <a:t>2002 #1 (C)</a:t>
                      </a:r>
                    </a:p>
                    <a:p>
                      <a:r>
                        <a:rPr lang="en-US" sz="1440" kern="1200" dirty="0">
                          <a:solidFill>
                            <a:schemeClr val="dk1"/>
                          </a:solidFill>
                          <a:effectLst/>
                          <a:latin typeface="+mn-lt"/>
                          <a:ea typeface="+mn-ea"/>
                          <a:cs typeface="+mn-cs"/>
                        </a:rPr>
                        <a:t>2003 #1 (C)</a:t>
                      </a:r>
                    </a:p>
                    <a:p>
                      <a:r>
                        <a:rPr lang="en-US" sz="1440" kern="1200" dirty="0">
                          <a:solidFill>
                            <a:schemeClr val="dk1"/>
                          </a:solidFill>
                          <a:effectLst/>
                          <a:latin typeface="+mn-lt"/>
                          <a:ea typeface="+mn-ea"/>
                          <a:cs typeface="+mn-cs"/>
                        </a:rPr>
                        <a:t>2004 #2 (C)*</a:t>
                      </a:r>
                    </a:p>
                    <a:p>
                      <a:r>
                        <a:rPr lang="en-US" sz="1440" kern="1200" dirty="0">
                          <a:solidFill>
                            <a:schemeClr val="dk1"/>
                          </a:solidFill>
                          <a:effectLst/>
                          <a:latin typeface="+mn-lt"/>
                          <a:ea typeface="+mn-ea"/>
                          <a:cs typeface="+mn-cs"/>
                        </a:rPr>
                        <a:t>2005 #1 (C) *</a:t>
                      </a:r>
                    </a:p>
                    <a:p>
                      <a:r>
                        <a:rPr lang="en-US" sz="1440" kern="1200" dirty="0">
                          <a:solidFill>
                            <a:schemeClr val="dk1"/>
                          </a:solidFill>
                          <a:effectLst/>
                          <a:latin typeface="+mn-lt"/>
                          <a:ea typeface="+mn-ea"/>
                          <a:cs typeface="+mn-cs"/>
                        </a:rPr>
                        <a:t>2006 #1 (C) *</a:t>
                      </a:r>
                    </a:p>
                    <a:p>
                      <a:r>
                        <a:rPr lang="en-US" sz="1440" kern="1200" dirty="0">
                          <a:solidFill>
                            <a:schemeClr val="dk1"/>
                          </a:solidFill>
                          <a:effectLst/>
                          <a:latin typeface="+mn-lt"/>
                          <a:ea typeface="+mn-ea"/>
                          <a:cs typeface="+mn-cs"/>
                        </a:rPr>
                        <a:t>2007 #1 (C)</a:t>
                      </a:r>
                    </a:p>
                    <a:p>
                      <a:r>
                        <a:rPr lang="en-US" sz="1440" kern="1200" dirty="0">
                          <a:solidFill>
                            <a:schemeClr val="dk1"/>
                          </a:solidFill>
                          <a:effectLst/>
                          <a:latin typeface="+mn-lt"/>
                          <a:ea typeface="+mn-ea"/>
                          <a:cs typeface="+mn-cs"/>
                        </a:rPr>
                        <a:t>2008 #1 (C)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31520" rtl="0" eaLnBrk="1" fontAlgn="auto" latinLnBrk="0" hangingPunct="1">
                        <a:lnSpc>
                          <a:spcPct val="100000"/>
                        </a:lnSpc>
                        <a:spcBef>
                          <a:spcPts val="0"/>
                        </a:spcBef>
                        <a:spcAft>
                          <a:spcPts val="0"/>
                        </a:spcAft>
                        <a:buClrTx/>
                        <a:buSzTx/>
                        <a:buFontTx/>
                        <a:buNone/>
                        <a:tabLst/>
                        <a:defRPr/>
                      </a:pPr>
                      <a:r>
                        <a:rPr lang="en-US" sz="1440" kern="1200" dirty="0">
                          <a:solidFill>
                            <a:schemeClr val="dk1"/>
                          </a:solidFill>
                          <a:effectLst/>
                          <a:latin typeface="+mn-lt"/>
                          <a:ea typeface="+mn-ea"/>
                          <a:cs typeface="+mn-cs"/>
                        </a:rPr>
                        <a:t>2009 #4</a:t>
                      </a:r>
                      <a:endParaRPr lang="en-US" dirty="0"/>
                    </a:p>
                    <a:p>
                      <a:r>
                        <a:rPr lang="en-US" sz="1440" kern="1200" dirty="0">
                          <a:solidFill>
                            <a:schemeClr val="dk1"/>
                          </a:solidFill>
                          <a:effectLst/>
                          <a:latin typeface="+mn-lt"/>
                          <a:ea typeface="+mn-ea"/>
                          <a:cs typeface="+mn-cs"/>
                        </a:rPr>
                        <a:t>2010 #4 *</a:t>
                      </a:r>
                    </a:p>
                    <a:p>
                      <a:r>
                        <a:rPr lang="en-US" sz="1440" kern="1200" dirty="0">
                          <a:solidFill>
                            <a:schemeClr val="dk1"/>
                          </a:solidFill>
                          <a:effectLst/>
                          <a:latin typeface="+mn-lt"/>
                          <a:ea typeface="+mn-ea"/>
                          <a:cs typeface="+mn-cs"/>
                        </a:rPr>
                        <a:t>2011 #3 *</a:t>
                      </a:r>
                    </a:p>
                    <a:p>
                      <a:r>
                        <a:rPr lang="en-US" sz="1440" kern="1200" dirty="0">
                          <a:solidFill>
                            <a:schemeClr val="dk1"/>
                          </a:solidFill>
                          <a:effectLst/>
                          <a:latin typeface="+mn-lt"/>
                          <a:ea typeface="+mn-ea"/>
                          <a:cs typeface="+mn-cs"/>
                        </a:rPr>
                        <a:t>2012 #2 (C) *</a:t>
                      </a:r>
                    </a:p>
                    <a:p>
                      <a:r>
                        <a:rPr lang="en-US" sz="1440" kern="1200" dirty="0">
                          <a:solidFill>
                            <a:schemeClr val="dk1"/>
                          </a:solidFill>
                          <a:effectLst/>
                          <a:latin typeface="+mn-lt"/>
                          <a:ea typeface="+mn-ea"/>
                          <a:cs typeface="+mn-cs"/>
                        </a:rPr>
                        <a:t>2013 #5 *</a:t>
                      </a:r>
                    </a:p>
                    <a:p>
                      <a:r>
                        <a:rPr lang="en-US" sz="1440" kern="1200" dirty="0">
                          <a:solidFill>
                            <a:schemeClr val="dk1"/>
                          </a:solidFill>
                          <a:effectLst/>
                          <a:latin typeface="+mn-lt"/>
                          <a:ea typeface="+mn-ea"/>
                          <a:cs typeface="+mn-cs"/>
                        </a:rPr>
                        <a:t>2014 #2 (C) *</a:t>
                      </a:r>
                    </a:p>
                    <a:p>
                      <a:r>
                        <a:rPr lang="en-US" sz="1440" kern="1200" dirty="0">
                          <a:solidFill>
                            <a:schemeClr val="dk1"/>
                          </a:solidFill>
                          <a:effectLst/>
                          <a:latin typeface="+mn-lt"/>
                          <a:ea typeface="+mn-ea"/>
                          <a:cs typeface="+mn-cs"/>
                        </a:rPr>
                        <a:t>2015 #2 (C) *</a:t>
                      </a:r>
                    </a:p>
                    <a:p>
                      <a:r>
                        <a:rPr lang="en-US" sz="1440" kern="1200" dirty="0">
                          <a:solidFill>
                            <a:schemeClr val="dk1"/>
                          </a:solidFill>
                          <a:effectLst/>
                          <a:latin typeface="+mn-lt"/>
                          <a:ea typeface="+mn-ea"/>
                          <a:cs typeface="+mn-cs"/>
                        </a:rPr>
                        <a:t>2017 #1 (C)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892501"/>
                  </a:ext>
                </a:extLst>
              </a:tr>
              <a:tr h="370840">
                <a:tc gridSpan="2">
                  <a:txBody>
                    <a:bodyPr/>
                    <a:lstStyle/>
                    <a:p>
                      <a:pPr marL="0" marR="0" lvl="0" indent="0" algn="ctr" defTabSz="731520" rtl="0" eaLnBrk="1" fontAlgn="auto" latinLnBrk="0" hangingPunct="1">
                        <a:lnSpc>
                          <a:spcPct val="100000"/>
                        </a:lnSpc>
                        <a:spcBef>
                          <a:spcPts val="0"/>
                        </a:spcBef>
                        <a:spcAft>
                          <a:spcPts val="0"/>
                        </a:spcAft>
                        <a:buClrTx/>
                        <a:buSzTx/>
                        <a:buFontTx/>
                        <a:buNone/>
                        <a:tabLst/>
                        <a:defRPr/>
                      </a:pPr>
                      <a:r>
                        <a:rPr lang="en-US" sz="1440" b="1" u="sng" kern="1200" dirty="0">
                          <a:solidFill>
                            <a:schemeClr val="dk1"/>
                          </a:solidFill>
                          <a:effectLst/>
                          <a:latin typeface="+mn-lt"/>
                          <a:ea typeface="+mn-ea"/>
                          <a:cs typeface="+mn-cs"/>
                        </a:rPr>
                        <a:t>Type 2: Linear Motion</a:t>
                      </a:r>
                      <a:endParaRPr lang="en-US" sz="1440" kern="1200" dirty="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ctr" defTabSz="731520" rtl="0" eaLnBrk="1" fontAlgn="auto" latinLnBrk="0" hangingPunct="1">
                        <a:lnSpc>
                          <a:spcPct val="100000"/>
                        </a:lnSpc>
                        <a:spcBef>
                          <a:spcPts val="0"/>
                        </a:spcBef>
                        <a:spcAft>
                          <a:spcPts val="0"/>
                        </a:spcAft>
                        <a:buClrTx/>
                        <a:buSzTx/>
                        <a:buFontTx/>
                        <a:buNone/>
                        <a:tabLst/>
                        <a:defRPr/>
                      </a:pPr>
                      <a:r>
                        <a:rPr lang="en-US" sz="1440" b="1" u="sng" kern="1200" dirty="0">
                          <a:solidFill>
                            <a:schemeClr val="dk1"/>
                          </a:solidFill>
                          <a:effectLst/>
                          <a:latin typeface="+mn-lt"/>
                          <a:ea typeface="+mn-ea"/>
                          <a:cs typeface="+mn-cs"/>
                        </a:rPr>
                        <a:t>Type 5: Tables &amp; Riemann Sums</a:t>
                      </a:r>
                      <a:endParaRPr lang="en-US" sz="1440" kern="1200" dirty="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3894097"/>
                  </a:ext>
                </a:extLst>
              </a:tr>
              <a:tr h="741680">
                <a:tc>
                  <a:txBody>
                    <a:bodyPr/>
                    <a:lstStyle/>
                    <a:p>
                      <a:r>
                        <a:rPr lang="en-US" sz="1440" kern="1200" dirty="0">
                          <a:solidFill>
                            <a:schemeClr val="dk1"/>
                          </a:solidFill>
                          <a:effectLst/>
                          <a:latin typeface="+mn-lt"/>
                          <a:ea typeface="+mn-ea"/>
                          <a:cs typeface="+mn-cs"/>
                        </a:rPr>
                        <a:t>2001 #3 (C)</a:t>
                      </a:r>
                    </a:p>
                    <a:p>
                      <a:r>
                        <a:rPr lang="en-US" sz="1440" kern="1200" dirty="0">
                          <a:solidFill>
                            <a:schemeClr val="dk1"/>
                          </a:solidFill>
                          <a:effectLst/>
                          <a:latin typeface="+mn-lt"/>
                          <a:ea typeface="+mn-ea"/>
                          <a:cs typeface="+mn-cs"/>
                        </a:rPr>
                        <a:t>2002 #3 (C)</a:t>
                      </a:r>
                    </a:p>
                    <a:p>
                      <a:r>
                        <a:rPr lang="en-US" sz="1440" kern="1200" dirty="0">
                          <a:solidFill>
                            <a:schemeClr val="dk1"/>
                          </a:solidFill>
                          <a:effectLst/>
                          <a:latin typeface="+mn-lt"/>
                          <a:ea typeface="+mn-ea"/>
                          <a:cs typeface="+mn-cs"/>
                        </a:rPr>
                        <a:t>2003 #2 (C)</a:t>
                      </a:r>
                    </a:p>
                    <a:p>
                      <a:r>
                        <a:rPr lang="en-US" sz="1440" kern="1200" dirty="0">
                          <a:solidFill>
                            <a:schemeClr val="dk1"/>
                          </a:solidFill>
                          <a:effectLst/>
                          <a:latin typeface="+mn-lt"/>
                          <a:ea typeface="+mn-ea"/>
                          <a:cs typeface="+mn-cs"/>
                        </a:rPr>
                        <a:t>2004 #3 (C)</a:t>
                      </a:r>
                    </a:p>
                    <a:p>
                      <a:r>
                        <a:rPr lang="en-US" sz="1440" kern="1200" dirty="0">
                          <a:solidFill>
                            <a:schemeClr val="dk1"/>
                          </a:solidFill>
                          <a:effectLst/>
                          <a:latin typeface="+mn-lt"/>
                          <a:ea typeface="+mn-ea"/>
                          <a:cs typeface="+mn-cs"/>
                        </a:rPr>
                        <a:t>2005 #5</a:t>
                      </a:r>
                    </a:p>
                    <a:p>
                      <a:r>
                        <a:rPr lang="en-US" sz="1440" kern="1200" dirty="0">
                          <a:solidFill>
                            <a:schemeClr val="dk1"/>
                          </a:solidFill>
                          <a:effectLst/>
                          <a:latin typeface="+mn-lt"/>
                          <a:ea typeface="+mn-ea"/>
                          <a:cs typeface="+mn-cs"/>
                        </a:rPr>
                        <a:t>2006 #4</a:t>
                      </a:r>
                    </a:p>
                    <a:p>
                      <a:r>
                        <a:rPr lang="en-US" sz="1440" kern="1200" dirty="0">
                          <a:solidFill>
                            <a:schemeClr val="dk1"/>
                          </a:solidFill>
                          <a:effectLst/>
                          <a:latin typeface="+mn-lt"/>
                          <a:ea typeface="+mn-ea"/>
                          <a:cs typeface="+mn-cs"/>
                        </a:rPr>
                        <a:t>2007 #4 *</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40" kern="1200" dirty="0">
                          <a:solidFill>
                            <a:schemeClr val="dk1"/>
                          </a:solidFill>
                          <a:effectLst/>
                          <a:latin typeface="+mn-lt"/>
                          <a:ea typeface="+mn-ea"/>
                          <a:cs typeface="+mn-cs"/>
                        </a:rPr>
                        <a:t>2008 #4</a:t>
                      </a:r>
                    </a:p>
                    <a:p>
                      <a:r>
                        <a:rPr lang="en-US" sz="1440" kern="1200" dirty="0">
                          <a:solidFill>
                            <a:schemeClr val="dk1"/>
                          </a:solidFill>
                          <a:effectLst/>
                          <a:latin typeface="+mn-lt"/>
                          <a:ea typeface="+mn-ea"/>
                          <a:cs typeface="+mn-cs"/>
                        </a:rPr>
                        <a:t>2009 #1 (C) *</a:t>
                      </a:r>
                    </a:p>
                    <a:p>
                      <a:r>
                        <a:rPr lang="en-US" sz="1440" kern="1200" dirty="0">
                          <a:solidFill>
                            <a:schemeClr val="dk1"/>
                          </a:solidFill>
                          <a:effectLst/>
                          <a:latin typeface="+mn-lt"/>
                          <a:ea typeface="+mn-ea"/>
                          <a:cs typeface="+mn-cs"/>
                        </a:rPr>
                        <a:t>2011 #1 (C) *</a:t>
                      </a:r>
                    </a:p>
                    <a:p>
                      <a:r>
                        <a:rPr lang="en-US" sz="1440" kern="1200" dirty="0">
                          <a:solidFill>
                            <a:schemeClr val="dk1"/>
                          </a:solidFill>
                          <a:effectLst/>
                          <a:latin typeface="+mn-lt"/>
                          <a:ea typeface="+mn-ea"/>
                          <a:cs typeface="+mn-cs"/>
                        </a:rPr>
                        <a:t>2012 #6 *</a:t>
                      </a:r>
                    </a:p>
                    <a:p>
                      <a:r>
                        <a:rPr lang="en-US" sz="1440" kern="1200" dirty="0">
                          <a:solidFill>
                            <a:schemeClr val="dk1"/>
                          </a:solidFill>
                          <a:effectLst/>
                          <a:latin typeface="+mn-lt"/>
                          <a:ea typeface="+mn-ea"/>
                          <a:cs typeface="+mn-cs"/>
                        </a:rPr>
                        <a:t>2013 #2 (C) *</a:t>
                      </a:r>
                    </a:p>
                    <a:p>
                      <a:r>
                        <a:rPr lang="en-US" sz="1440" kern="1200" dirty="0">
                          <a:solidFill>
                            <a:schemeClr val="dk1"/>
                          </a:solidFill>
                          <a:effectLst/>
                          <a:latin typeface="+mn-lt"/>
                          <a:ea typeface="+mn-ea"/>
                          <a:cs typeface="+mn-cs"/>
                        </a:rPr>
                        <a:t>2014 #4 *</a:t>
                      </a:r>
                    </a:p>
                    <a:p>
                      <a:r>
                        <a:rPr lang="en-US" sz="1440" kern="1200" dirty="0">
                          <a:solidFill>
                            <a:schemeClr val="dk1"/>
                          </a:solidFill>
                          <a:effectLst/>
                          <a:latin typeface="+mn-lt"/>
                          <a:ea typeface="+mn-ea"/>
                          <a:cs typeface="+mn-cs"/>
                        </a:rPr>
                        <a:t>2016 #2 (C) *</a:t>
                      </a:r>
                    </a:p>
                    <a:p>
                      <a:r>
                        <a:rPr lang="en-US" sz="1440" kern="1200" dirty="0">
                          <a:solidFill>
                            <a:schemeClr val="dk1"/>
                          </a:solidFill>
                          <a:effectLst/>
                          <a:latin typeface="+mn-lt"/>
                          <a:ea typeface="+mn-ea"/>
                          <a:cs typeface="+mn-cs"/>
                        </a:rPr>
                        <a:t>2017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40" kern="1200" dirty="0">
                          <a:solidFill>
                            <a:schemeClr val="dk1"/>
                          </a:solidFill>
                          <a:effectLst/>
                          <a:latin typeface="+mn-lt"/>
                          <a:ea typeface="+mn-ea"/>
                          <a:cs typeface="+mn-cs"/>
                        </a:rPr>
                        <a:t>2001 #2 (C)</a:t>
                      </a:r>
                    </a:p>
                    <a:p>
                      <a:r>
                        <a:rPr lang="en-US" sz="1440" kern="1200" dirty="0">
                          <a:solidFill>
                            <a:schemeClr val="dk1"/>
                          </a:solidFill>
                          <a:effectLst/>
                          <a:latin typeface="+mn-lt"/>
                          <a:ea typeface="+mn-ea"/>
                          <a:cs typeface="+mn-cs"/>
                        </a:rPr>
                        <a:t>2002 #6</a:t>
                      </a:r>
                    </a:p>
                    <a:p>
                      <a:r>
                        <a:rPr lang="en-US" sz="1440" kern="1200" dirty="0">
                          <a:solidFill>
                            <a:schemeClr val="dk1"/>
                          </a:solidFill>
                          <a:effectLst/>
                          <a:latin typeface="+mn-lt"/>
                          <a:ea typeface="+mn-ea"/>
                          <a:cs typeface="+mn-cs"/>
                        </a:rPr>
                        <a:t>2003 #3</a:t>
                      </a:r>
                    </a:p>
                    <a:p>
                      <a:r>
                        <a:rPr lang="en-US" sz="1440" kern="1200" dirty="0">
                          <a:solidFill>
                            <a:schemeClr val="dk1"/>
                          </a:solidFill>
                          <a:effectLst/>
                          <a:latin typeface="+mn-lt"/>
                          <a:ea typeface="+mn-ea"/>
                          <a:cs typeface="+mn-cs"/>
                        </a:rPr>
                        <a:t>2005 #3 (C)</a:t>
                      </a:r>
                    </a:p>
                    <a:p>
                      <a:r>
                        <a:rPr lang="en-US" sz="1440" kern="1200" dirty="0">
                          <a:solidFill>
                            <a:schemeClr val="dk1"/>
                          </a:solidFill>
                          <a:effectLst/>
                          <a:latin typeface="+mn-lt"/>
                          <a:ea typeface="+mn-ea"/>
                          <a:cs typeface="+mn-cs"/>
                        </a:rPr>
                        <a:t>2007 #5 *</a:t>
                      </a:r>
                    </a:p>
                    <a:p>
                      <a:r>
                        <a:rPr lang="en-US" sz="1440" kern="1200" dirty="0">
                          <a:solidFill>
                            <a:schemeClr val="dk1"/>
                          </a:solidFill>
                          <a:effectLst/>
                          <a:latin typeface="+mn-lt"/>
                          <a:ea typeface="+mn-ea"/>
                          <a:cs typeface="+mn-cs"/>
                        </a:rPr>
                        <a:t>2008 #2 (C) *</a:t>
                      </a:r>
                    </a:p>
                    <a:p>
                      <a:pPr marL="0" marR="0" lvl="0" indent="0" algn="l" defTabSz="731520" rtl="0" eaLnBrk="1" fontAlgn="auto" latinLnBrk="0" hangingPunct="1">
                        <a:lnSpc>
                          <a:spcPct val="100000"/>
                        </a:lnSpc>
                        <a:spcBef>
                          <a:spcPts val="0"/>
                        </a:spcBef>
                        <a:spcAft>
                          <a:spcPts val="0"/>
                        </a:spcAft>
                        <a:buClrTx/>
                        <a:buSzTx/>
                        <a:buFontTx/>
                        <a:buNone/>
                        <a:tabLst/>
                        <a:defRPr/>
                      </a:pPr>
                      <a:r>
                        <a:rPr lang="en-US" sz="1440" kern="1200" dirty="0">
                          <a:solidFill>
                            <a:schemeClr val="dk1"/>
                          </a:solidFill>
                          <a:effectLst/>
                          <a:latin typeface="+mn-lt"/>
                          <a:ea typeface="+mn-ea"/>
                          <a:cs typeface="+mn-cs"/>
                        </a:rPr>
                        <a:t>2009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40" kern="1200" dirty="0">
                          <a:solidFill>
                            <a:schemeClr val="dk1"/>
                          </a:solidFill>
                          <a:effectLst/>
                          <a:latin typeface="+mn-lt"/>
                          <a:ea typeface="+mn-ea"/>
                          <a:cs typeface="+mn-cs"/>
                        </a:rPr>
                        <a:t>2010 #2 (C) *</a:t>
                      </a:r>
                    </a:p>
                    <a:p>
                      <a:r>
                        <a:rPr lang="en-US" sz="1440" kern="1200" dirty="0">
                          <a:solidFill>
                            <a:schemeClr val="dk1"/>
                          </a:solidFill>
                          <a:effectLst/>
                          <a:latin typeface="+mn-lt"/>
                          <a:ea typeface="+mn-ea"/>
                          <a:cs typeface="+mn-cs"/>
                        </a:rPr>
                        <a:t>2011 #2 (C) *</a:t>
                      </a:r>
                    </a:p>
                    <a:p>
                      <a:r>
                        <a:rPr lang="en-US" sz="1440" kern="1200" dirty="0">
                          <a:solidFill>
                            <a:schemeClr val="dk1"/>
                          </a:solidFill>
                          <a:effectLst/>
                          <a:latin typeface="+mn-lt"/>
                          <a:ea typeface="+mn-ea"/>
                          <a:cs typeface="+mn-cs"/>
                        </a:rPr>
                        <a:t>2012 #1 (C) *</a:t>
                      </a:r>
                    </a:p>
                    <a:p>
                      <a:r>
                        <a:rPr lang="en-US" sz="1440" kern="1200" dirty="0">
                          <a:solidFill>
                            <a:schemeClr val="dk1"/>
                          </a:solidFill>
                          <a:effectLst/>
                          <a:latin typeface="+mn-lt"/>
                          <a:ea typeface="+mn-ea"/>
                          <a:cs typeface="+mn-cs"/>
                        </a:rPr>
                        <a:t>2013 #3 *</a:t>
                      </a:r>
                    </a:p>
                    <a:p>
                      <a:r>
                        <a:rPr lang="en-US" sz="1440" kern="1200" dirty="0">
                          <a:solidFill>
                            <a:schemeClr val="dk1"/>
                          </a:solidFill>
                          <a:effectLst/>
                          <a:latin typeface="+mn-lt"/>
                          <a:ea typeface="+mn-ea"/>
                          <a:cs typeface="+mn-cs"/>
                        </a:rPr>
                        <a:t>2015 #3 *</a:t>
                      </a:r>
                    </a:p>
                    <a:p>
                      <a:r>
                        <a:rPr lang="en-US" sz="1440" kern="1200" dirty="0">
                          <a:solidFill>
                            <a:schemeClr val="dk1"/>
                          </a:solidFill>
                          <a:effectLst/>
                          <a:latin typeface="+mn-lt"/>
                          <a:ea typeface="+mn-ea"/>
                          <a:cs typeface="+mn-cs"/>
                        </a:rPr>
                        <a:t>2016 #1 (C) *</a:t>
                      </a:r>
                    </a:p>
                    <a:p>
                      <a:r>
                        <a:rPr lang="en-US" sz="1440" kern="1200" dirty="0">
                          <a:solidFill>
                            <a:schemeClr val="dk1"/>
                          </a:solidFill>
                          <a:effectLst/>
                          <a:latin typeface="+mn-lt"/>
                          <a:ea typeface="+mn-ea"/>
                          <a:cs typeface="+mn-cs"/>
                        </a:rPr>
                        <a:t>2017 #1 (C) </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4596958"/>
                  </a:ext>
                </a:extLst>
              </a:tr>
              <a:tr h="370840">
                <a:tc gridSpan="2">
                  <a:txBody>
                    <a:bodyPr/>
                    <a:lstStyle/>
                    <a:p>
                      <a:pPr marL="0" marR="0" lvl="0" indent="0" algn="ctr" defTabSz="731520" rtl="0" eaLnBrk="1" fontAlgn="auto" latinLnBrk="0" hangingPunct="1">
                        <a:lnSpc>
                          <a:spcPct val="100000"/>
                        </a:lnSpc>
                        <a:spcBef>
                          <a:spcPts val="0"/>
                        </a:spcBef>
                        <a:spcAft>
                          <a:spcPts val="0"/>
                        </a:spcAft>
                        <a:buClrTx/>
                        <a:buSzTx/>
                        <a:buFontTx/>
                        <a:buNone/>
                        <a:tabLst/>
                        <a:defRPr/>
                      </a:pPr>
                      <a:r>
                        <a:rPr lang="en-US" sz="1440" b="1" u="sng" kern="1200" dirty="0">
                          <a:solidFill>
                            <a:schemeClr val="dk1"/>
                          </a:solidFill>
                          <a:effectLst/>
                          <a:latin typeface="+mn-lt"/>
                          <a:ea typeface="+mn-ea"/>
                          <a:cs typeface="+mn-cs"/>
                        </a:rPr>
                        <a:t>Type 3: Graph Analysis</a:t>
                      </a:r>
                      <a:endParaRPr lang="en-US" sz="1440" kern="1200" dirty="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ctr" defTabSz="731520" rtl="0" eaLnBrk="1" fontAlgn="auto" latinLnBrk="0" hangingPunct="1">
                        <a:lnSpc>
                          <a:spcPct val="100000"/>
                        </a:lnSpc>
                        <a:spcBef>
                          <a:spcPts val="0"/>
                        </a:spcBef>
                        <a:spcAft>
                          <a:spcPts val="0"/>
                        </a:spcAft>
                        <a:buClrTx/>
                        <a:buSzTx/>
                        <a:buFontTx/>
                        <a:buNone/>
                        <a:tabLst/>
                        <a:defRPr/>
                      </a:pPr>
                      <a:r>
                        <a:rPr lang="en-US" sz="1440" b="1" u="sng" kern="1200" dirty="0">
                          <a:solidFill>
                            <a:schemeClr val="dk1"/>
                          </a:solidFill>
                          <a:effectLst/>
                          <a:latin typeface="+mn-lt"/>
                          <a:ea typeface="+mn-ea"/>
                          <a:cs typeface="+mn-cs"/>
                        </a:rPr>
                        <a:t>Type 6: Differential Equations </a:t>
                      </a:r>
                      <a:br>
                        <a:rPr lang="en-US" sz="1440" b="1" u="sng" kern="1200" dirty="0">
                          <a:solidFill>
                            <a:schemeClr val="dk1"/>
                          </a:solidFill>
                          <a:effectLst/>
                          <a:latin typeface="+mn-lt"/>
                          <a:ea typeface="+mn-ea"/>
                          <a:cs typeface="+mn-cs"/>
                        </a:rPr>
                      </a:br>
                      <a:r>
                        <a:rPr lang="en-US" sz="1440" b="1" u="sng" kern="1200" dirty="0">
                          <a:solidFill>
                            <a:schemeClr val="dk1"/>
                          </a:solidFill>
                          <a:effectLst/>
                          <a:latin typeface="+mn-lt"/>
                          <a:ea typeface="+mn-ea"/>
                          <a:cs typeface="+mn-cs"/>
                        </a:rPr>
                        <a:t>&amp; Slope Fields</a:t>
                      </a:r>
                      <a:endParaRPr lang="en-US" sz="1440" kern="1200" dirty="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1323161"/>
                  </a:ext>
                </a:extLst>
              </a:tr>
              <a:tr h="370840">
                <a:tc>
                  <a:txBody>
                    <a:bodyPr/>
                    <a:lstStyle/>
                    <a:p>
                      <a:r>
                        <a:rPr lang="en-US" sz="1440" kern="1200" dirty="0">
                          <a:solidFill>
                            <a:schemeClr val="dk1"/>
                          </a:solidFill>
                          <a:effectLst/>
                          <a:latin typeface="+mn-lt"/>
                          <a:ea typeface="+mn-ea"/>
                          <a:cs typeface="+mn-cs"/>
                        </a:rPr>
                        <a:t>2002 #4</a:t>
                      </a:r>
                    </a:p>
                    <a:p>
                      <a:r>
                        <a:rPr lang="en-US" sz="1440" kern="1200" dirty="0">
                          <a:solidFill>
                            <a:schemeClr val="dk1"/>
                          </a:solidFill>
                          <a:effectLst/>
                          <a:latin typeface="+mn-lt"/>
                          <a:ea typeface="+mn-ea"/>
                          <a:cs typeface="+mn-cs"/>
                        </a:rPr>
                        <a:t>2003 #4 *</a:t>
                      </a:r>
                    </a:p>
                    <a:p>
                      <a:r>
                        <a:rPr lang="en-US" sz="1440" kern="1200" dirty="0">
                          <a:solidFill>
                            <a:schemeClr val="dk1"/>
                          </a:solidFill>
                          <a:effectLst/>
                          <a:latin typeface="+mn-lt"/>
                          <a:ea typeface="+mn-ea"/>
                          <a:cs typeface="+mn-cs"/>
                        </a:rPr>
                        <a:t>2004 #5 *</a:t>
                      </a:r>
                    </a:p>
                    <a:p>
                      <a:r>
                        <a:rPr lang="en-US" sz="1440" kern="1200" dirty="0">
                          <a:solidFill>
                            <a:schemeClr val="dk1"/>
                          </a:solidFill>
                          <a:effectLst/>
                          <a:latin typeface="+mn-lt"/>
                          <a:ea typeface="+mn-ea"/>
                          <a:cs typeface="+mn-cs"/>
                        </a:rPr>
                        <a:t>2006 #3 *</a:t>
                      </a:r>
                    </a:p>
                    <a:p>
                      <a:r>
                        <a:rPr lang="en-US" sz="1440" kern="1200" dirty="0">
                          <a:solidFill>
                            <a:schemeClr val="dk1"/>
                          </a:solidFill>
                          <a:effectLst/>
                          <a:latin typeface="+mn-lt"/>
                          <a:ea typeface="+mn-ea"/>
                          <a:cs typeface="+mn-cs"/>
                        </a:rPr>
                        <a:t>2009 #6 *</a:t>
                      </a:r>
                    </a:p>
                    <a:p>
                      <a:r>
                        <a:rPr lang="en-US" sz="1440" kern="1200" dirty="0">
                          <a:solidFill>
                            <a:schemeClr val="dk1"/>
                          </a:solidFill>
                          <a:effectLst/>
                          <a:latin typeface="+mn-lt"/>
                          <a:ea typeface="+mn-ea"/>
                          <a:cs typeface="+mn-cs"/>
                        </a:rPr>
                        <a:t>2010 #5 *</a:t>
                      </a:r>
                    </a:p>
                    <a:p>
                      <a:r>
                        <a:rPr lang="en-US" sz="1440" kern="1200" dirty="0">
                          <a:solidFill>
                            <a:schemeClr val="dk1"/>
                          </a:solidFill>
                          <a:effectLst/>
                          <a:latin typeface="+mn-lt"/>
                          <a:ea typeface="+mn-ea"/>
                          <a:cs typeface="+mn-cs"/>
                        </a:rPr>
                        <a:t>2011 #4</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40" kern="1200" dirty="0">
                          <a:solidFill>
                            <a:schemeClr val="dk1"/>
                          </a:solidFill>
                          <a:effectLst/>
                          <a:latin typeface="+mn-lt"/>
                          <a:ea typeface="+mn-ea"/>
                          <a:cs typeface="+mn-cs"/>
                        </a:rPr>
                        <a:t>2012 #3</a:t>
                      </a:r>
                    </a:p>
                    <a:p>
                      <a:r>
                        <a:rPr lang="en-US" sz="1440" kern="1200" dirty="0">
                          <a:solidFill>
                            <a:schemeClr val="dk1"/>
                          </a:solidFill>
                          <a:effectLst/>
                          <a:latin typeface="+mn-lt"/>
                          <a:ea typeface="+mn-ea"/>
                          <a:cs typeface="+mn-cs"/>
                        </a:rPr>
                        <a:t>2013 #4</a:t>
                      </a:r>
                    </a:p>
                    <a:p>
                      <a:r>
                        <a:rPr lang="en-US" sz="1440" kern="1200" dirty="0">
                          <a:solidFill>
                            <a:schemeClr val="dk1"/>
                          </a:solidFill>
                          <a:effectLst/>
                          <a:latin typeface="+mn-lt"/>
                          <a:ea typeface="+mn-ea"/>
                          <a:cs typeface="+mn-cs"/>
                        </a:rPr>
                        <a:t>2014 #3</a:t>
                      </a:r>
                    </a:p>
                    <a:p>
                      <a:r>
                        <a:rPr lang="en-US" sz="1440" kern="1200" dirty="0">
                          <a:solidFill>
                            <a:schemeClr val="dk1"/>
                          </a:solidFill>
                          <a:effectLst/>
                          <a:latin typeface="+mn-lt"/>
                          <a:ea typeface="+mn-ea"/>
                          <a:cs typeface="+mn-cs"/>
                        </a:rPr>
                        <a:t>2015 #5</a:t>
                      </a:r>
                    </a:p>
                    <a:p>
                      <a:r>
                        <a:rPr lang="en-US" sz="1440" kern="1200" dirty="0">
                          <a:solidFill>
                            <a:schemeClr val="dk1"/>
                          </a:solidFill>
                          <a:effectLst/>
                          <a:latin typeface="+mn-lt"/>
                          <a:ea typeface="+mn-ea"/>
                          <a:cs typeface="+mn-cs"/>
                        </a:rPr>
                        <a:t>2016 #3 *</a:t>
                      </a:r>
                    </a:p>
                    <a:p>
                      <a:r>
                        <a:rPr lang="en-US" sz="1440" kern="1200" dirty="0">
                          <a:solidFill>
                            <a:schemeClr val="dk1"/>
                          </a:solidFill>
                          <a:effectLst/>
                          <a:latin typeface="+mn-lt"/>
                          <a:ea typeface="+mn-ea"/>
                          <a:cs typeface="+mn-cs"/>
                        </a:rPr>
                        <a:t>2017 #3</a:t>
                      </a:r>
                    </a:p>
                    <a:p>
                      <a:r>
                        <a:rPr lang="en-US" sz="1440" kern="1200" dirty="0">
                          <a:solidFill>
                            <a:schemeClr val="dk1"/>
                          </a:solidFill>
                          <a:effectLst/>
                          <a:latin typeface="+mn-lt"/>
                          <a:ea typeface="+mn-ea"/>
                          <a:cs typeface="+mn-cs"/>
                        </a:rPr>
                        <a:t>2017 #6</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40" kern="1200" dirty="0">
                          <a:solidFill>
                            <a:schemeClr val="dk1"/>
                          </a:solidFill>
                          <a:effectLst/>
                          <a:latin typeface="+mn-lt"/>
                          <a:ea typeface="+mn-ea"/>
                          <a:cs typeface="+mn-cs"/>
                        </a:rPr>
                        <a:t>1998 #4</a:t>
                      </a:r>
                    </a:p>
                    <a:p>
                      <a:r>
                        <a:rPr lang="en-US" sz="1440" kern="1200" dirty="0">
                          <a:solidFill>
                            <a:schemeClr val="dk1"/>
                          </a:solidFill>
                          <a:effectLst/>
                          <a:latin typeface="+mn-lt"/>
                          <a:ea typeface="+mn-ea"/>
                          <a:cs typeface="+mn-cs"/>
                        </a:rPr>
                        <a:t>2000 #6</a:t>
                      </a:r>
                    </a:p>
                    <a:p>
                      <a:r>
                        <a:rPr lang="en-US" sz="1440" kern="1200" dirty="0">
                          <a:solidFill>
                            <a:schemeClr val="dk1"/>
                          </a:solidFill>
                          <a:effectLst/>
                          <a:latin typeface="+mn-lt"/>
                          <a:ea typeface="+mn-ea"/>
                          <a:cs typeface="+mn-cs"/>
                        </a:rPr>
                        <a:t>2001 #6</a:t>
                      </a:r>
                    </a:p>
                    <a:p>
                      <a:r>
                        <a:rPr lang="en-US" sz="1440" kern="1200" dirty="0">
                          <a:solidFill>
                            <a:schemeClr val="dk1"/>
                          </a:solidFill>
                          <a:effectLst/>
                          <a:latin typeface="+mn-lt"/>
                          <a:ea typeface="+mn-ea"/>
                          <a:cs typeface="+mn-cs"/>
                        </a:rPr>
                        <a:t>2004 #6*</a:t>
                      </a:r>
                    </a:p>
                    <a:p>
                      <a:r>
                        <a:rPr lang="en-US" sz="1440" kern="1200" dirty="0">
                          <a:solidFill>
                            <a:schemeClr val="dk1"/>
                          </a:solidFill>
                          <a:effectLst/>
                          <a:latin typeface="+mn-lt"/>
                          <a:ea typeface="+mn-ea"/>
                          <a:cs typeface="+mn-cs"/>
                        </a:rPr>
                        <a:t>2005 #6</a:t>
                      </a:r>
                    </a:p>
                    <a:p>
                      <a:r>
                        <a:rPr lang="en-US" sz="1440" kern="1200" dirty="0">
                          <a:solidFill>
                            <a:schemeClr val="dk1"/>
                          </a:solidFill>
                          <a:effectLst/>
                          <a:latin typeface="+mn-lt"/>
                          <a:ea typeface="+mn-ea"/>
                          <a:cs typeface="+mn-cs"/>
                        </a:rPr>
                        <a:t>2006 #5</a:t>
                      </a:r>
                    </a:p>
                    <a:p>
                      <a:r>
                        <a:rPr lang="en-US" sz="1440" kern="1200" dirty="0">
                          <a:solidFill>
                            <a:schemeClr val="dk1"/>
                          </a:solidFill>
                          <a:effectLst/>
                          <a:latin typeface="+mn-lt"/>
                          <a:ea typeface="+mn-ea"/>
                          <a:cs typeface="+mn-cs"/>
                        </a:rPr>
                        <a:t>2008 #5</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40" kern="1200" dirty="0">
                          <a:solidFill>
                            <a:schemeClr val="dk1"/>
                          </a:solidFill>
                          <a:effectLst/>
                          <a:latin typeface="+mn-lt"/>
                          <a:ea typeface="+mn-ea"/>
                          <a:cs typeface="+mn-cs"/>
                        </a:rPr>
                        <a:t>2010 #6*</a:t>
                      </a:r>
                    </a:p>
                    <a:p>
                      <a:r>
                        <a:rPr lang="en-US" sz="1440" kern="1200" dirty="0">
                          <a:solidFill>
                            <a:schemeClr val="dk1"/>
                          </a:solidFill>
                          <a:effectLst/>
                          <a:latin typeface="+mn-lt"/>
                          <a:ea typeface="+mn-ea"/>
                          <a:cs typeface="+mn-cs"/>
                        </a:rPr>
                        <a:t>2011 #5 *</a:t>
                      </a:r>
                    </a:p>
                    <a:p>
                      <a:r>
                        <a:rPr lang="en-US" sz="1440" kern="1200" dirty="0">
                          <a:solidFill>
                            <a:schemeClr val="dk1"/>
                          </a:solidFill>
                          <a:effectLst/>
                          <a:latin typeface="+mn-lt"/>
                          <a:ea typeface="+mn-ea"/>
                          <a:cs typeface="+mn-cs"/>
                        </a:rPr>
                        <a:t>2012 #5 *</a:t>
                      </a:r>
                    </a:p>
                    <a:p>
                      <a:r>
                        <a:rPr lang="en-US" sz="1440" kern="1200" dirty="0">
                          <a:solidFill>
                            <a:schemeClr val="dk1"/>
                          </a:solidFill>
                          <a:effectLst/>
                          <a:latin typeface="+mn-lt"/>
                          <a:ea typeface="+mn-ea"/>
                          <a:cs typeface="+mn-cs"/>
                        </a:rPr>
                        <a:t>2013 #6 *</a:t>
                      </a:r>
                    </a:p>
                    <a:p>
                      <a:r>
                        <a:rPr lang="en-US" sz="1440" kern="1200" dirty="0">
                          <a:solidFill>
                            <a:schemeClr val="dk1"/>
                          </a:solidFill>
                          <a:effectLst/>
                          <a:latin typeface="+mn-lt"/>
                          <a:ea typeface="+mn-ea"/>
                          <a:cs typeface="+mn-cs"/>
                        </a:rPr>
                        <a:t>2014 #6</a:t>
                      </a:r>
                    </a:p>
                    <a:p>
                      <a:r>
                        <a:rPr lang="en-US" sz="1440" kern="1200" dirty="0">
                          <a:solidFill>
                            <a:schemeClr val="dk1"/>
                          </a:solidFill>
                          <a:effectLst/>
                          <a:latin typeface="+mn-lt"/>
                          <a:ea typeface="+mn-ea"/>
                          <a:cs typeface="+mn-cs"/>
                        </a:rPr>
                        <a:t>2015 #4 *</a:t>
                      </a:r>
                    </a:p>
                    <a:p>
                      <a:r>
                        <a:rPr lang="en-US" sz="1440" kern="1200" dirty="0">
                          <a:solidFill>
                            <a:schemeClr val="dk1"/>
                          </a:solidFill>
                          <a:effectLst/>
                          <a:latin typeface="+mn-lt"/>
                          <a:ea typeface="+mn-ea"/>
                          <a:cs typeface="+mn-cs"/>
                        </a:rPr>
                        <a:t>2016 #4 *</a:t>
                      </a:r>
                    </a:p>
                    <a:p>
                      <a:r>
                        <a:rPr lang="en-US" sz="1440" kern="1200" dirty="0">
                          <a:solidFill>
                            <a:schemeClr val="dk1"/>
                          </a:solidFill>
                          <a:effectLst/>
                          <a:latin typeface="+mn-lt"/>
                          <a:ea typeface="+mn-ea"/>
                          <a:cs typeface="+mn-cs"/>
                        </a:rPr>
                        <a:t>2017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9091577"/>
                  </a:ext>
                </a:extLst>
              </a:tr>
              <a:tr h="370840">
                <a:tc gridSpan="5">
                  <a:txBody>
                    <a:bodyPr/>
                    <a:lstStyle/>
                    <a:p>
                      <a:pPr marL="0" marR="0" lvl="0" indent="0" algn="ctr" defTabSz="731520" rtl="0" eaLnBrk="1" fontAlgn="auto" latinLnBrk="0" hangingPunct="1">
                        <a:lnSpc>
                          <a:spcPct val="100000"/>
                        </a:lnSpc>
                        <a:spcBef>
                          <a:spcPts val="0"/>
                        </a:spcBef>
                        <a:spcAft>
                          <a:spcPts val="0"/>
                        </a:spcAft>
                        <a:buClrTx/>
                        <a:buSzTx/>
                        <a:buFontTx/>
                        <a:buNone/>
                        <a:tabLst/>
                        <a:defRPr/>
                      </a:pPr>
                      <a:r>
                        <a:rPr lang="en-US" sz="1440" b="1" u="sng" kern="1200" dirty="0">
                          <a:solidFill>
                            <a:schemeClr val="dk1"/>
                          </a:solidFill>
                          <a:effectLst/>
                          <a:latin typeface="+mn-lt"/>
                          <a:ea typeface="+mn-ea"/>
                          <a:cs typeface="+mn-cs"/>
                        </a:rPr>
                        <a:t>Type 7: Others</a:t>
                      </a:r>
                      <a:endParaRPr lang="en-US" sz="1440" kern="1200" dirty="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5966559"/>
                  </a:ext>
                </a:extLst>
              </a:tr>
              <a:tr h="370840">
                <a:tc>
                  <a:txBody>
                    <a:bodyPr/>
                    <a:lstStyle/>
                    <a:p>
                      <a:r>
                        <a:rPr lang="en-US" sz="1440" kern="1200" dirty="0">
                          <a:solidFill>
                            <a:schemeClr val="dk1"/>
                          </a:solidFill>
                          <a:effectLst/>
                          <a:latin typeface="+mn-lt"/>
                          <a:ea typeface="+mn-ea"/>
                          <a:cs typeface="+mn-cs"/>
                        </a:rPr>
                        <a:t>2001 #4</a:t>
                      </a:r>
                    </a:p>
                    <a:p>
                      <a:r>
                        <a:rPr lang="en-US" sz="1440" kern="1200" dirty="0">
                          <a:solidFill>
                            <a:schemeClr val="dk1"/>
                          </a:solidFill>
                          <a:effectLst/>
                          <a:latin typeface="+mn-lt"/>
                          <a:ea typeface="+mn-ea"/>
                          <a:cs typeface="+mn-cs"/>
                        </a:rPr>
                        <a:t>2001 #5</a:t>
                      </a:r>
                    </a:p>
                    <a:p>
                      <a:r>
                        <a:rPr lang="en-US" sz="1440" kern="1200" dirty="0">
                          <a:solidFill>
                            <a:schemeClr val="dk1"/>
                          </a:solidFill>
                          <a:effectLst/>
                          <a:latin typeface="+mn-lt"/>
                          <a:ea typeface="+mn-ea"/>
                          <a:cs typeface="+mn-cs"/>
                        </a:rPr>
                        <a:t>2002 #5</a:t>
                      </a:r>
                    </a:p>
                    <a:p>
                      <a:r>
                        <a:rPr lang="en-US" sz="1440" kern="1200" dirty="0">
                          <a:solidFill>
                            <a:schemeClr val="dk1"/>
                          </a:solidFill>
                          <a:effectLst/>
                          <a:latin typeface="+mn-lt"/>
                          <a:ea typeface="+mn-ea"/>
                          <a:cs typeface="+mn-cs"/>
                        </a:rPr>
                        <a:t>2003 #5 *</a:t>
                      </a:r>
                    </a:p>
                    <a:p>
                      <a:r>
                        <a:rPr lang="en-US" sz="1440" kern="1200" dirty="0">
                          <a:solidFill>
                            <a:schemeClr val="dk1"/>
                          </a:solidFill>
                          <a:effectLst/>
                          <a:latin typeface="+mn-lt"/>
                          <a:ea typeface="+mn-ea"/>
                          <a:cs typeface="+mn-cs"/>
                        </a:rPr>
                        <a:t>2003 #6 *</a:t>
                      </a:r>
                    </a:p>
                    <a:p>
                      <a:r>
                        <a:rPr lang="en-US" sz="1440" kern="1200" dirty="0">
                          <a:solidFill>
                            <a:schemeClr val="dk1"/>
                          </a:solidFill>
                          <a:effectLst/>
                          <a:latin typeface="+mn-lt"/>
                          <a:ea typeface="+mn-ea"/>
                          <a:cs typeface="+mn-cs"/>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31520" rtl="0" eaLnBrk="1" fontAlgn="auto" latinLnBrk="0" hangingPunct="1">
                        <a:lnSpc>
                          <a:spcPct val="100000"/>
                        </a:lnSpc>
                        <a:spcBef>
                          <a:spcPts val="0"/>
                        </a:spcBef>
                        <a:spcAft>
                          <a:spcPts val="0"/>
                        </a:spcAft>
                        <a:buClrTx/>
                        <a:buSzTx/>
                        <a:buFontTx/>
                        <a:buNone/>
                        <a:tabLst/>
                        <a:defRPr/>
                      </a:pPr>
                      <a:r>
                        <a:rPr lang="en-US" sz="1440" kern="1200" dirty="0">
                          <a:solidFill>
                            <a:schemeClr val="dk1"/>
                          </a:solidFill>
                          <a:effectLst/>
                          <a:latin typeface="+mn-lt"/>
                          <a:ea typeface="+mn-ea"/>
                          <a:cs typeface="+mn-cs"/>
                        </a:rPr>
                        <a:t>2004 #4</a:t>
                      </a:r>
                    </a:p>
                    <a:p>
                      <a:r>
                        <a:rPr lang="en-US" sz="1440" kern="1200" dirty="0">
                          <a:solidFill>
                            <a:schemeClr val="dk1"/>
                          </a:solidFill>
                          <a:effectLst/>
                          <a:latin typeface="+mn-lt"/>
                          <a:ea typeface="+mn-ea"/>
                          <a:cs typeface="+mn-cs"/>
                        </a:rPr>
                        <a:t>2005 #4 *</a:t>
                      </a:r>
                    </a:p>
                    <a:p>
                      <a:r>
                        <a:rPr lang="en-US" sz="1440" kern="1200" dirty="0">
                          <a:solidFill>
                            <a:schemeClr val="dk1"/>
                          </a:solidFill>
                          <a:effectLst/>
                          <a:latin typeface="+mn-lt"/>
                          <a:ea typeface="+mn-ea"/>
                          <a:cs typeface="+mn-cs"/>
                        </a:rPr>
                        <a:t>2006 #6</a:t>
                      </a:r>
                    </a:p>
                    <a:p>
                      <a:r>
                        <a:rPr lang="en-US" sz="1440" kern="1200" dirty="0">
                          <a:solidFill>
                            <a:schemeClr val="dk1"/>
                          </a:solidFill>
                          <a:effectLst/>
                          <a:latin typeface="+mn-lt"/>
                          <a:ea typeface="+mn-ea"/>
                          <a:cs typeface="+mn-cs"/>
                        </a:rPr>
                        <a:t>2007 #3 *</a:t>
                      </a:r>
                    </a:p>
                    <a:p>
                      <a:r>
                        <a:rPr lang="en-US" sz="1440" kern="1200" dirty="0">
                          <a:solidFill>
                            <a:schemeClr val="dk1"/>
                          </a:solidFill>
                          <a:effectLst/>
                          <a:latin typeface="+mn-lt"/>
                          <a:ea typeface="+mn-ea"/>
                          <a:cs typeface="+mn-cs"/>
                        </a:rPr>
                        <a:t>2007 #6 *</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40" kern="1200" dirty="0">
                          <a:solidFill>
                            <a:schemeClr val="dk1"/>
                          </a:solidFill>
                          <a:effectLst/>
                          <a:latin typeface="+mn-lt"/>
                          <a:ea typeface="+mn-ea"/>
                          <a:cs typeface="+mn-cs"/>
                        </a:rPr>
                        <a:t>2008 #6*</a:t>
                      </a:r>
                    </a:p>
                    <a:p>
                      <a:r>
                        <a:rPr lang="en-US" sz="1440" kern="1200" dirty="0">
                          <a:solidFill>
                            <a:schemeClr val="dk1"/>
                          </a:solidFill>
                          <a:effectLst/>
                          <a:latin typeface="+mn-lt"/>
                          <a:ea typeface="+mn-ea"/>
                          <a:cs typeface="+mn-cs"/>
                        </a:rPr>
                        <a:t>2011 #6 *</a:t>
                      </a:r>
                    </a:p>
                    <a:p>
                      <a:r>
                        <a:rPr lang="en-US" sz="1440" kern="1200" dirty="0">
                          <a:solidFill>
                            <a:schemeClr val="dk1"/>
                          </a:solidFill>
                          <a:effectLst/>
                          <a:latin typeface="+mn-lt"/>
                          <a:ea typeface="+mn-ea"/>
                          <a:cs typeface="+mn-cs"/>
                        </a:rPr>
                        <a:t>2012 #4</a:t>
                      </a:r>
                    </a:p>
                    <a:p>
                      <a:r>
                        <a:rPr lang="en-US" sz="1440" kern="1200" dirty="0">
                          <a:solidFill>
                            <a:schemeClr val="dk1"/>
                          </a:solidFill>
                          <a:effectLst/>
                          <a:latin typeface="+mn-lt"/>
                          <a:ea typeface="+mn-ea"/>
                          <a:cs typeface="+mn-cs"/>
                        </a:rPr>
                        <a:t>2014 #5 *</a:t>
                      </a:r>
                    </a:p>
                    <a:p>
                      <a:r>
                        <a:rPr lang="en-US" sz="1440" kern="1200" dirty="0">
                          <a:solidFill>
                            <a:schemeClr val="dk1"/>
                          </a:solidFill>
                          <a:effectLst/>
                          <a:latin typeface="+mn-lt"/>
                          <a:ea typeface="+mn-ea"/>
                          <a:cs typeface="+mn-cs"/>
                        </a:rPr>
                        <a:t>2015 #6 *</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40" kern="1200" dirty="0">
                          <a:solidFill>
                            <a:schemeClr val="dk1"/>
                          </a:solidFill>
                          <a:effectLst/>
                          <a:latin typeface="+mn-lt"/>
                          <a:ea typeface="+mn-ea"/>
                          <a:cs typeface="+mn-cs"/>
                        </a:rPr>
                        <a:t>2016 #5 *</a:t>
                      </a:r>
                    </a:p>
                    <a:p>
                      <a:r>
                        <a:rPr lang="en-US" sz="1440" kern="1200" dirty="0">
                          <a:solidFill>
                            <a:schemeClr val="dk1"/>
                          </a:solidFill>
                          <a:effectLst/>
                          <a:latin typeface="+mn-lt"/>
                          <a:ea typeface="+mn-ea"/>
                          <a:cs typeface="+mn-cs"/>
                        </a:rPr>
                        <a:t>2016 #6 *</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5520500"/>
                  </a:ext>
                </a:extLst>
              </a:tr>
            </a:tbl>
          </a:graphicData>
        </a:graphic>
      </p:graphicFrame>
    </p:spTree>
    <p:extLst>
      <p:ext uri="{BB962C8B-B14F-4D97-AF65-F5344CB8AC3E}">
        <p14:creationId xmlns:p14="http://schemas.microsoft.com/office/powerpoint/2010/main" val="30818101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LATTEN" val="true"/>
  <p:tag name="FORM" val="true"/>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249</TotalTime>
  <Words>819</Words>
  <Application>Microsoft Office PowerPoint</Application>
  <PresentationFormat>Custom</PresentationFormat>
  <Paragraphs>257</Paragraphs>
  <Slides>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Arial</vt:lpstr>
      <vt:lpstr>Calibri</vt:lpstr>
      <vt:lpstr>Calibri Light</vt:lpstr>
      <vt:lpstr>Cambria</vt:lpstr>
      <vt:lpstr>Clearwater</vt:lpstr>
      <vt:lpstr>Times New Roman</vt:lpstr>
      <vt:lpstr>Wingdings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 Adams</dc:creator>
  <cp:lastModifiedBy>Jean Adams</cp:lastModifiedBy>
  <cp:revision>38</cp:revision>
  <dcterms:created xsi:type="dcterms:W3CDTF">2018-04-06T18:39:29Z</dcterms:created>
  <dcterms:modified xsi:type="dcterms:W3CDTF">2018-04-06T22:51:54Z</dcterms:modified>
</cp:coreProperties>
</file>